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7" r:id="rId2"/>
    <p:sldId id="299" r:id="rId3"/>
    <p:sldId id="300" r:id="rId4"/>
    <p:sldId id="297" r:id="rId5"/>
    <p:sldId id="285" r:id="rId6"/>
    <p:sldId id="282" r:id="rId7"/>
    <p:sldId id="260" r:id="rId8"/>
    <p:sldId id="262" r:id="rId9"/>
    <p:sldId id="27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6DC"/>
    <a:srgbClr val="3333FF"/>
    <a:srgbClr val="0066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51EB29-D91A-4951-8F82-15453E33962F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F5A4FE-20A7-491D-A63E-4BBF93CEC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22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96AAE-7524-45B9-BAB8-B9A0C276F96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F918-20A9-4342-BF5B-7C25FF9AF1B5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0776505-D65F-47B8-8E93-6002AFCAF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3538-2177-4B04-BFEB-30AB10336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5CD6-3BD5-4D3F-BE1E-97C16D609792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4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CB43-B67E-4E46-AB1F-7B867B43C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CAE-1E60-46D9-BB75-68F19CF7B9F2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7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81C2-9FBB-490B-AEB9-DEE0CC7B3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79BC-0ED2-4238-9D55-EB3B85231403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3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3AED-B388-4BD1-861D-322DF6E3C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4649-D790-46D0-9D34-B21F001436F1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7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58F8-CFF1-4FFA-A4B5-FD4E8E6A6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99E0-D45A-4DC9-A5D5-2DC2D7E3EF7C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1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A320-567E-4C89-98B2-5CF26FDA4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A119-FCCF-421A-862B-3C15A3BD1F63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6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2C1B-FADF-44EA-A1CD-C89B37C35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85F0-3F95-4448-8683-108DD8E08902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54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41C0-6B93-419A-A17F-FBED43596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6791-9074-4558-8B0C-1580AA03CBCD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7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92BC-4F50-4621-905F-6B62C7800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E03D-88B1-4103-A034-F1A6E3801FAD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FF99-39BA-4FAD-B293-052A26815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6DC2-BF83-4BB0-BA0C-6B18B21E277A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CE11B-D1F4-4CB6-9931-55EDF583C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AC1570-5567-4F2E-8F09-ECFBFCBD771F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20837" y="1225109"/>
            <a:ext cx="7056785" cy="12961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>
                <a:solidFill>
                  <a:srgbClr val="FF0000"/>
                </a:solidFill>
              </a:rPr>
              <a:t>"Как прекрасен этот мир, посмотри!" 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Создание комфортной среды, благоустройство и озеленение  школьного двора и  прилегающей территории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79613" y="188913"/>
            <a:ext cx="57531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4236DC"/>
                </a:solidFill>
              </a:rPr>
              <a:t>МБОУ «Гимназия № 17»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4236DC"/>
                </a:solidFill>
              </a:rPr>
              <a:t>г.о</a:t>
            </a:r>
            <a:r>
              <a:rPr lang="ru-RU" b="1" dirty="0" smtClean="0">
                <a:solidFill>
                  <a:srgbClr val="4236DC"/>
                </a:solidFill>
              </a:rPr>
              <a:t>. Королёв Московской области</a:t>
            </a:r>
            <a:endParaRPr lang="ru-RU" b="1" dirty="0">
              <a:solidFill>
                <a:srgbClr val="4236DC"/>
              </a:solidFill>
            </a:endParaRPr>
          </a:p>
        </p:txBody>
      </p:sp>
      <p:pic>
        <p:nvPicPr>
          <p:cNvPr id="3077" name="Picture 3" descr="C:\Users\Владелец\Desktop\Фото и фоторепортажи\НАШЕ ПОДМОСКОВЬЕ 2015\Рисунок1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727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C:\Users\Владелец\Desktop\Фото и фоторепортажи\НАШЕ ПОДМОСКОВЬЕ 2015\Рисунок102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6921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6443663" y="5362575"/>
            <a:ext cx="256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Герасимова Вера Анатольевна</a:t>
            </a:r>
            <a:r>
              <a:rPr lang="ru-RU" altLang="ru-RU" sz="1600" b="1">
                <a:solidFill>
                  <a:srgbClr val="002060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</a:rPr>
              <a:t>Директор МБОУ «Гимназия № 17»</a:t>
            </a:r>
          </a:p>
        </p:txBody>
      </p:sp>
      <p:pic>
        <p:nvPicPr>
          <p:cNvPr id="2" name="Picture 2" descr="C:\Users\Владелец\Desktop\Фото и фоторепортажи\благоустройство\20150702_1306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40" y="2609527"/>
            <a:ext cx="5664628" cy="4248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Фото и фоторепортажи\Космонавт СЕРОВА и День здоровья 11.09.2015\Сажаем дерево с Ветераном ВОВ Сычевым Аркадием Андреевичем и космонавтов Еленой Серово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1422"/>
            <a:ext cx="5682500" cy="500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031180"/>
            <a:ext cx="3096344" cy="4644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424613" y="188913"/>
            <a:ext cx="24685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3333FF"/>
                </a:solidFill>
              </a:rPr>
              <a:t>Космонавт Елена Серова сажает саженцы магнолии и сосны на аллее «Памяти  Юрия Гагарина»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898546"/>
            <a:ext cx="2376264" cy="17821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323850" y="115888"/>
            <a:ext cx="806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Мероприятия в рамках проекта:</a:t>
            </a: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20713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52438"/>
            <a:ext cx="4572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255" y="3356992"/>
            <a:ext cx="3385483" cy="3194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3357563"/>
            <a:ext cx="4321175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02088" y="163513"/>
            <a:ext cx="496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3333FF"/>
                </a:solidFill>
              </a:rPr>
              <a:t>Создание собственного индивидуального стиля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025525"/>
            <a:ext cx="3606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038" y="792163"/>
            <a:ext cx="42481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25" y="3978275"/>
            <a:ext cx="3649663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755650" y="176213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4236DC"/>
                </a:solidFill>
              </a:rPr>
              <a:t>Участие в экологических акциях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" y="3476625"/>
            <a:ext cx="4103688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330200"/>
            <a:ext cx="7602537" cy="570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468313" y="6237288"/>
            <a:ext cx="792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Гимназия. Центральный вход. </a:t>
            </a:r>
          </a:p>
        </p:txBody>
      </p:sp>
      <p:pic>
        <p:nvPicPr>
          <p:cNvPr id="1026" name="Picture 2" descr="C:\Users\Владелец\Desktop\Фото и фоторепортажи\НАШЕ ПОДМОСКОВЬЕ 2015\Лучший по профессии\ДИПЛОМЫ К КОНКУРСУ ЛУЧШИЙ ПО ПРОФЕССИИ\2016-04-30\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70" y="116632"/>
            <a:ext cx="2094312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28" r="-3"/>
          <a:stretch>
            <a:fillRect/>
          </a:stretch>
        </p:blipFill>
        <p:spPr bwMode="auto">
          <a:xfrm>
            <a:off x="212725" y="3933825"/>
            <a:ext cx="314325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9"/>
          <a:stretch>
            <a:fillRect/>
          </a:stretch>
        </p:blipFill>
        <p:spPr bwMode="auto">
          <a:xfrm>
            <a:off x="107950" y="260350"/>
            <a:ext cx="2965450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419475" y="5094288"/>
            <a:ext cx="53911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 2015 г. Деревья на «Аллею Славы Гимназии» высаживают победители Всероссийских и областных олимпиад и конкурсов, ученики Гимназии № 17.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 2015 г. Закладка «Аллеи Славы Гимназии»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Сирень сажает победитель заключительного этапа Всероссийской олимпиады школьников Мусина Рената.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56880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328988" y="4292600"/>
            <a:ext cx="5688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В честь 71-годовщины Великой Победы ветераны педагогического труда посадили несколько деревьев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7405" y="124199"/>
            <a:ext cx="1900080" cy="3029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344488"/>
            <a:ext cx="3983038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Владелец\AppData\Local\Microsoft\Windows\Temporary Internet Files\Content.Word\20140902_14490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76" y="3787922"/>
            <a:ext cx="393295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2503" y="3512659"/>
            <a:ext cx="2222119" cy="2979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 descr="C:\Users\Владелец\AppData\Local\Microsoft\Windows\Temporary Internet Files\Content.Word\20140701_164317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2275" y="908050"/>
            <a:ext cx="2411413" cy="1646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6125" y="2852738"/>
            <a:ext cx="3357563" cy="263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4094163" y="5743575"/>
            <a:ext cx="2528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опытный участок: от рассады до урожая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576263"/>
            <a:ext cx="4278312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2663825"/>
            <a:ext cx="2976563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7000"/>
            <a:ext cx="3721100" cy="28130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163" y="2997200"/>
            <a:ext cx="281305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3005138" y="5426075"/>
            <a:ext cx="1566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прекрасен этот мир, посмотри!»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елец\Pictures\2012-10-19 3\Рисунок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730885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Владелец\Desktop\ПРОЕКТ ПО БЛАГОУСТР\2015-07-02\0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259013" cy="3181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624013" y="6092825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 2015 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тематического блока к 70-летию Победы.</a:t>
            </a:r>
          </a:p>
        </p:txBody>
      </p:sp>
      <p:pic>
        <p:nvPicPr>
          <p:cNvPr id="3" name="Picture 2" descr="C:\Users\Владелец\Desktop\Фото и фоторепортажи\Диплом, газета\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208171" cy="3036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575</TotalTime>
  <Words>149</Words>
  <Application>Microsoft Office PowerPoint</Application>
  <PresentationFormat>Экран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Thermal</vt:lpstr>
      <vt:lpstr>"Как прекрасен этот мир, посмотри!"  Создание комфортной среды, благоустройство и озеленение  школьного двора и  прилегающей территории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школа</cp:lastModifiedBy>
  <cp:revision>55</cp:revision>
  <dcterms:created xsi:type="dcterms:W3CDTF">2015-07-08T15:09:52Z</dcterms:created>
  <dcterms:modified xsi:type="dcterms:W3CDTF">2016-07-04T10:03:19Z</dcterms:modified>
</cp:coreProperties>
</file>