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B266-D218-4C38-8E66-05C1774154CE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D4FC-866C-494A-8182-AB73A2558F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0847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B266-D218-4C38-8E66-05C1774154CE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D4FC-866C-494A-8182-AB73A2558F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3185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B266-D218-4C38-8E66-05C1774154CE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D4FC-866C-494A-8182-AB73A2558F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355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B266-D218-4C38-8E66-05C1774154CE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D4FC-866C-494A-8182-AB73A2558F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135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B266-D218-4C38-8E66-05C1774154CE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D4FC-866C-494A-8182-AB73A2558F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036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B266-D218-4C38-8E66-05C1774154CE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D4FC-866C-494A-8182-AB73A2558F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0292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B266-D218-4C38-8E66-05C1774154CE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D4FC-866C-494A-8182-AB73A2558F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2718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B266-D218-4C38-8E66-05C1774154CE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D4FC-866C-494A-8182-AB73A2558F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4742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B266-D218-4C38-8E66-05C1774154CE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D4FC-866C-494A-8182-AB73A2558F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565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B266-D218-4C38-8E66-05C1774154CE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D4FC-866C-494A-8182-AB73A2558F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5603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B266-D218-4C38-8E66-05C1774154CE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D4FC-866C-494A-8182-AB73A2558F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9398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8B266-D218-4C38-8E66-05C1774154CE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6D4FC-866C-494A-8182-AB73A2558F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2329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745588" y="1477108"/>
            <a:ext cx="7844962" cy="3059796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Музыка – международный язык, объединяющий людей по всему миру</a:t>
            </a:r>
            <a:endParaRPr lang="ru-RU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2653771" y="3934547"/>
            <a:ext cx="6858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268317" y="5410200"/>
            <a:ext cx="6858000" cy="1026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ru-RU" sz="1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66424" y="6119336"/>
            <a:ext cx="45860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МБОУ «Гимназия № 17»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48641" y="4754880"/>
            <a:ext cx="85953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Учитель музыки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Перфильева Ольга Владимировна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35509" y="444863"/>
            <a:ext cx="3083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26 сентября 2018 года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62777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5745" y="512616"/>
            <a:ext cx="8434608" cy="5642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3397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0289" y="581890"/>
            <a:ext cx="8636729" cy="5755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14639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0254" y="311726"/>
            <a:ext cx="6151419" cy="6151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060290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7">
      <a:majorFont>
        <a:latin typeface="a_Romanus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26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Музыка – международный язык, объединяющий людей по всему миру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Учитель</cp:lastModifiedBy>
  <cp:revision>2</cp:revision>
  <dcterms:created xsi:type="dcterms:W3CDTF">2018-02-08T19:04:38Z</dcterms:created>
  <dcterms:modified xsi:type="dcterms:W3CDTF">2018-09-25T11:53:16Z</dcterms:modified>
</cp:coreProperties>
</file>