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874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0000" autoAdjust="0"/>
  </p:normalViewPr>
  <p:slideViewPr>
    <p:cSldViewPr>
      <p:cViewPr varScale="1">
        <p:scale>
          <a:sx n="104" d="100"/>
          <a:sy n="104" d="100"/>
        </p:scale>
        <p:origin x="-1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194C-2C6A-465B-85D0-ECBFC34F68BE}" type="datetimeFigureOut">
              <a:rPr lang="ru-RU" smtClean="0"/>
              <a:t>27.04.2019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F60FA-C3F5-4FF8-950B-0E3E836995C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194C-2C6A-465B-85D0-ECBFC34F68BE}" type="datetimeFigureOut">
              <a:rPr lang="ru-RU" smtClean="0"/>
              <a:t>27.04.2019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F60FA-C3F5-4FF8-950B-0E3E836995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194C-2C6A-465B-85D0-ECBFC34F68BE}" type="datetimeFigureOut">
              <a:rPr lang="ru-RU" smtClean="0"/>
              <a:t>27.04.2019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F60FA-C3F5-4FF8-950B-0E3E836995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194C-2C6A-465B-85D0-ECBFC34F68BE}" type="datetimeFigureOut">
              <a:rPr lang="ru-RU" smtClean="0"/>
              <a:t>27.04.2019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F60FA-C3F5-4FF8-950B-0E3E836995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194C-2C6A-465B-85D0-ECBFC34F68BE}" type="datetimeFigureOut">
              <a:rPr lang="ru-RU" smtClean="0"/>
              <a:t>27.04.2019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F60FA-C3F5-4FF8-950B-0E3E836995C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194C-2C6A-465B-85D0-ECBFC34F68BE}" type="datetimeFigureOut">
              <a:rPr lang="ru-RU" smtClean="0"/>
              <a:t>27.04.2019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F60FA-C3F5-4FF8-950B-0E3E836995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194C-2C6A-465B-85D0-ECBFC34F68BE}" type="datetimeFigureOut">
              <a:rPr lang="ru-RU" smtClean="0"/>
              <a:t>27.04.2019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F60FA-C3F5-4FF8-950B-0E3E836995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194C-2C6A-465B-85D0-ECBFC34F68BE}" type="datetimeFigureOut">
              <a:rPr lang="ru-RU" smtClean="0"/>
              <a:t>27.04.2019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F60FA-C3F5-4FF8-950B-0E3E836995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194C-2C6A-465B-85D0-ECBFC34F68BE}" type="datetimeFigureOut">
              <a:rPr lang="ru-RU" smtClean="0"/>
              <a:t>27.04.2019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F60FA-C3F5-4FF8-950B-0E3E836995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194C-2C6A-465B-85D0-ECBFC34F68BE}" type="datetimeFigureOut">
              <a:rPr lang="ru-RU" smtClean="0"/>
              <a:t>27.04.2019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F60FA-C3F5-4FF8-950B-0E3E836995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194C-2C6A-465B-85D0-ECBFC34F68BE}" type="datetimeFigureOut">
              <a:rPr lang="ru-RU" smtClean="0"/>
              <a:t>27.04.2019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E8F60FA-C3F5-4FF8-950B-0E3E836995C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BB194C-2C6A-465B-85D0-ECBFC34F68BE}" type="datetimeFigureOut">
              <a:rPr lang="ru-RU" smtClean="0"/>
              <a:t>27.04.2019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8F60FA-C3F5-4FF8-950B-0E3E836995C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s://i.mycdn.me/image?id=858733413871&amp;t=3&amp;plc=WEB&amp;tkn=*CfLedfznG0NIDUO-KB5I5zu1MM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85762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3857620" y="714356"/>
            <a:ext cx="5286380" cy="58785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ПРАВИЛА </a:t>
            </a:r>
          </a:p>
          <a:p>
            <a:pPr algn="ctr"/>
            <a:r>
              <a:rPr lang="ru-RU" sz="4800" b="1" cap="none" spc="0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БЕЗОПАСНОГО</a:t>
            </a:r>
          </a:p>
          <a:p>
            <a:pPr algn="ctr"/>
            <a:r>
              <a:rPr lang="ru-RU" sz="48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ПОВЕДЕНИЯ</a:t>
            </a:r>
          </a:p>
          <a:p>
            <a:pPr algn="ctr"/>
            <a:r>
              <a:rPr lang="ru-RU" sz="4800" b="1" cap="none" spc="0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 ШКОЛЕ</a:t>
            </a:r>
          </a:p>
          <a:p>
            <a:pPr algn="ctr"/>
            <a:r>
              <a:rPr lang="ru-RU" sz="40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ДЛЯ </a:t>
            </a:r>
          </a:p>
          <a:p>
            <a:pPr algn="ctr"/>
            <a:r>
              <a:rPr lang="ru-RU" sz="3600" b="1" cap="none" spc="0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ПЕРВОКЛАССНИКОВ</a:t>
            </a:r>
          </a:p>
          <a:p>
            <a:pPr algn="ctr"/>
            <a:r>
              <a:rPr lang="ru-RU" sz="36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от  </a:t>
            </a:r>
            <a:r>
              <a:rPr lang="ru-RU" sz="72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</a:t>
            </a:r>
            <a:r>
              <a:rPr lang="ru-RU" sz="36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«Б» класса</a:t>
            </a:r>
          </a:p>
          <a:p>
            <a:pPr algn="ctr"/>
            <a:r>
              <a:rPr lang="ru-RU" sz="36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МБОУ СОШ № 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ds03.infourok.ru/uploads/ex/07d0/00046117-f8a13eab/640/im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53069" y="1214422"/>
            <a:ext cx="3690931" cy="276819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37625" y="214290"/>
            <a:ext cx="900637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ПРАВИЛА ПОВЕДЕНИЯ НА УРОКЕ</a:t>
            </a:r>
            <a:endParaRPr lang="ru-RU" sz="4000" b="1" cap="none" spc="0" dirty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chemeClr val="accent5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928670"/>
            <a:ext cx="5286412" cy="569386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 уроке будь старательным,</a:t>
            </a:r>
          </a:p>
          <a:p>
            <a:pPr algn="ctr"/>
            <a:r>
              <a:rPr lang="ru-RU" sz="2800" b="1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Будь спокойным и внимательным.</a:t>
            </a:r>
          </a:p>
          <a:p>
            <a:pPr algn="ctr"/>
            <a:r>
              <a:rPr lang="ru-RU" sz="2800" b="1" cap="none" spc="0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Всё пиши, не отставая, </a:t>
            </a:r>
          </a:p>
          <a:p>
            <a:pPr algn="ctr"/>
            <a:r>
              <a:rPr lang="ru-RU" sz="2800" b="1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Слушай, не перебивая.</a:t>
            </a:r>
          </a:p>
          <a:p>
            <a:pPr algn="ctr"/>
            <a:r>
              <a:rPr lang="ru-RU" sz="2800" b="1" cap="none" spc="0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Говорите чётко, внятно,</a:t>
            </a:r>
          </a:p>
          <a:p>
            <a:pPr algn="ctr"/>
            <a:r>
              <a:rPr lang="ru-RU" sz="2800" b="1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Чтобы было всё понятно.</a:t>
            </a:r>
          </a:p>
          <a:p>
            <a:pPr algn="ctr"/>
            <a:r>
              <a:rPr lang="ru-RU" sz="2800" b="1" cap="none" spc="0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Если хочешь отвечать,</a:t>
            </a:r>
          </a:p>
          <a:p>
            <a:pPr algn="ctr"/>
            <a:r>
              <a:rPr lang="ru-RU" sz="2800" b="1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Надо руку поднимать.</a:t>
            </a:r>
          </a:p>
          <a:p>
            <a:pPr algn="ctr"/>
            <a:r>
              <a:rPr lang="ru-RU" sz="2800" b="1" cap="none" spc="0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Если друг стал отвечать,</a:t>
            </a:r>
          </a:p>
          <a:p>
            <a:pPr algn="ctr"/>
            <a:r>
              <a:rPr lang="ru-RU" sz="2800" b="1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Не спеши перебивать!</a:t>
            </a:r>
          </a:p>
          <a:p>
            <a:pPr algn="ctr"/>
            <a:r>
              <a:rPr lang="ru-RU" sz="2800" b="1" cap="none" spc="0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 помочь захочешь другу -</a:t>
            </a:r>
          </a:p>
          <a:p>
            <a:pPr algn="ctr"/>
            <a:r>
              <a:rPr lang="ru-RU" sz="2800" b="1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Подними спокойно руку!</a:t>
            </a:r>
            <a:endParaRPr lang="ru-RU" sz="2800" b="1" cap="none" spc="0" dirty="0">
              <a:ln w="12700">
                <a:solidFill>
                  <a:srgbClr val="C00000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72199" y="4214818"/>
            <a:ext cx="2786082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000" b="1" i="1" dirty="0">
                <a:solidFill>
                  <a:srgbClr val="39874D"/>
                </a:solidFill>
              </a:rPr>
              <a:t>Я сегодня молодец, на уроке – удалец.</a:t>
            </a:r>
          </a:p>
          <a:p>
            <a:r>
              <a:rPr lang="ru-RU" sz="2000" b="1" i="1" dirty="0">
                <a:solidFill>
                  <a:srgbClr val="39874D"/>
                </a:solidFill>
              </a:rPr>
              <a:t>Спинку ровненько держу…</a:t>
            </a:r>
          </a:p>
          <a:p>
            <a:r>
              <a:rPr lang="ru-RU" sz="2000" b="1" i="1" dirty="0">
                <a:solidFill>
                  <a:srgbClr val="39874D"/>
                </a:solidFill>
              </a:rPr>
              <a:t>Всё я знаю, всё скажу, всё красиво напишу!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786454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Выходить  на перемену надо только с разрешения учителя.</a:t>
            </a:r>
          </a:p>
          <a:p>
            <a:r>
              <a:rPr lang="ru-RU" sz="2800" b="1" dirty="0" smtClean="0"/>
              <a:t>Отдыхай </a:t>
            </a:r>
            <a:r>
              <a:rPr lang="ru-RU" sz="2800" b="1" dirty="0" smtClean="0"/>
              <a:t>разумно: не бегай, не кричи.</a:t>
            </a:r>
          </a:p>
          <a:p>
            <a:r>
              <a:rPr lang="ru-RU" sz="2800" b="1" dirty="0" smtClean="0"/>
              <a:t>Не обижай других ни в шутку, ни всерьёз. Это может привести к травмам.</a:t>
            </a:r>
          </a:p>
          <a:p>
            <a:r>
              <a:rPr lang="ru-RU" sz="2800" b="1" dirty="0" smtClean="0"/>
              <a:t>Узнавай новые игры и учи своих одноклассников. В игре соблюдай правила.</a:t>
            </a:r>
          </a:p>
          <a:p>
            <a:r>
              <a:rPr lang="ru-RU" sz="2800" b="1" dirty="0" smtClean="0"/>
              <a:t>В </a:t>
            </a:r>
            <a:r>
              <a:rPr lang="ru-RU" sz="2800" b="1" dirty="0" smtClean="0"/>
              <a:t>коридоре можно поиграть, не толкаясь и не мешая другим.</a:t>
            </a:r>
          </a:p>
          <a:p>
            <a:r>
              <a:rPr lang="ru-RU" sz="2800" b="1" dirty="0" smtClean="0"/>
              <a:t>На </a:t>
            </a:r>
            <a:r>
              <a:rPr lang="ru-RU" sz="2800" b="1" dirty="0" smtClean="0"/>
              <a:t>перемене нужно побывать в туалете, чтобы не отпрашиваться на уроке.</a:t>
            </a:r>
          </a:p>
          <a:p>
            <a:endParaRPr lang="ru-RU" sz="2800" b="1" dirty="0" smtClean="0"/>
          </a:p>
          <a:p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85728"/>
            <a:ext cx="93529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u="sng" cap="none" spc="0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ПРАВИЛА ПОВЕДЕНИЯ НА  ПЕРЕМЕНЕ.</a:t>
            </a:r>
            <a:endParaRPr lang="ru-RU" sz="3600" b="1" cap="none" spc="0" dirty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chemeClr val="accent4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9001156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u="sng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ПРАВИЛА ПОВЕДЕНИЯ В </a:t>
            </a:r>
            <a:r>
              <a:rPr lang="ru-RU" sz="4400" b="1" u="sng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СТОЛОВОЙ</a:t>
            </a:r>
            <a:endParaRPr lang="ru-RU" sz="4400" b="1" dirty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chemeClr val="accent4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4929198"/>
          </a:xfrm>
        </p:spPr>
        <p:txBody>
          <a:bodyPr>
            <a:normAutofit lnSpcReduction="10000"/>
          </a:bodyPr>
          <a:lstStyle/>
          <a:p>
            <a:r>
              <a:rPr lang="ru-RU" sz="2800" b="1" dirty="0" smtClean="0"/>
              <a:t>Входить </a:t>
            </a:r>
            <a:r>
              <a:rPr lang="ru-RU" sz="2800" b="1" dirty="0" smtClean="0"/>
              <a:t>в столовую надо организованно.</a:t>
            </a:r>
          </a:p>
          <a:p>
            <a:r>
              <a:rPr lang="ru-RU" sz="2800" b="1" dirty="0" smtClean="0"/>
              <a:t>Не толкайся, не кричи, соблюдай порядок.</a:t>
            </a:r>
          </a:p>
          <a:p>
            <a:r>
              <a:rPr lang="ru-RU" sz="2800" b="1" dirty="0" smtClean="0"/>
              <a:t>Перед едой всегда мой руки.</a:t>
            </a:r>
          </a:p>
          <a:p>
            <a:r>
              <a:rPr lang="ru-RU" sz="2800" b="1" dirty="0" smtClean="0"/>
              <a:t>Не разговаривай во время еды.</a:t>
            </a:r>
          </a:p>
          <a:p>
            <a:r>
              <a:rPr lang="ru-RU" sz="2800" b="1" dirty="0" smtClean="0"/>
              <a:t>Не отодвигай свою грязную тарелку в сторону соседа.</a:t>
            </a:r>
          </a:p>
          <a:p>
            <a:r>
              <a:rPr lang="ru-RU" sz="2800" b="1" dirty="0" smtClean="0"/>
              <a:t>Убери за собой посуду.</a:t>
            </a:r>
          </a:p>
          <a:p>
            <a:r>
              <a:rPr lang="ru-RU" sz="2800" b="1" dirty="0" smtClean="0"/>
              <a:t>За столом сиди прямо, руками не размахивай. </a:t>
            </a:r>
          </a:p>
          <a:p>
            <a:r>
              <a:rPr lang="ru-RU" sz="2800" b="1" dirty="0" smtClean="0"/>
              <a:t>Не вытягивай ноги, не задевай ими своих одноклассников.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785794"/>
            <a:ext cx="86499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 большой перемене надо </a:t>
            </a:r>
            <a:r>
              <a:rPr lang="ru-RU" sz="4000" b="1" cap="none" spc="0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позавтракать:</a:t>
            </a:r>
            <a:endParaRPr lang="ru-RU" sz="4000" b="1" cap="none" spc="0" dirty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900115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u="sng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ПРАВИЛА </a:t>
            </a:r>
            <a:r>
              <a:rPr lang="ru-RU" b="1" u="sng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ПОВЕДЕНИЯ   В </a:t>
            </a:r>
            <a:r>
              <a:rPr lang="ru-RU" b="1" u="sng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СПОРТИВНОМ </a:t>
            </a:r>
            <a:r>
              <a:rPr lang="ru-RU" b="1" u="sng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ЗАЛЕ</a:t>
            </a:r>
            <a:endParaRPr lang="ru-RU" b="1" dirty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chemeClr val="accent5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5357850"/>
          </a:xfrm>
        </p:spPr>
        <p:txBody>
          <a:bodyPr/>
          <a:lstStyle/>
          <a:p>
            <a:r>
              <a:rPr lang="ru-RU" sz="3200" b="1" dirty="0" smtClean="0"/>
              <a:t>В спортивном зале и на спортплощадке можно заниматься только в спортивной форме. Обувь должна быть на нескользящей подошве (кроссовки, кеды).</a:t>
            </a:r>
          </a:p>
          <a:p>
            <a:r>
              <a:rPr lang="ru-RU" sz="3200" b="1" dirty="0" smtClean="0"/>
              <a:t>На спортивных занятиях дети не должны заниматься в часах, кольцах, браслетах.</a:t>
            </a:r>
          </a:p>
          <a:p>
            <a:r>
              <a:rPr lang="ru-RU" sz="3200" b="1" dirty="0" smtClean="0"/>
              <a:t>Для выполнения упражнений нужно провести разминку и разогреть мышцы.</a:t>
            </a:r>
          </a:p>
          <a:p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4500594" cy="6500858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Не толкать друг друга, не ставить подножки, не драться.</a:t>
            </a:r>
          </a:p>
          <a:p>
            <a:r>
              <a:rPr lang="ru-RU" sz="2800" b="1" dirty="0" smtClean="0"/>
              <a:t>На спортивных снарядах выполнять упражнения только с разрешения учителя.</a:t>
            </a:r>
          </a:p>
          <a:p>
            <a:r>
              <a:rPr lang="ru-RU" sz="2800" b="1" dirty="0" smtClean="0"/>
              <a:t>Если при беге плохо себя почувствовал, переходи на шаг.</a:t>
            </a:r>
          </a:p>
          <a:p>
            <a:r>
              <a:rPr lang="ru-RU" sz="2800" b="1" dirty="0" smtClean="0"/>
              <a:t>Если что-то болит, сообщи об этом учителю.</a:t>
            </a:r>
          </a:p>
          <a:p>
            <a:endParaRPr lang="ru-RU" sz="2800" dirty="0"/>
          </a:p>
        </p:txBody>
      </p:sp>
      <p:pic>
        <p:nvPicPr>
          <p:cNvPr id="16388" name="Picture 4" descr="https://fs00.infourok.ru/images/doc/158/182801/img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214290"/>
            <a:ext cx="3905276" cy="2928957"/>
          </a:xfrm>
          <a:prstGeom prst="rect">
            <a:avLst/>
          </a:prstGeom>
          <a:noFill/>
        </p:spPr>
      </p:pic>
      <p:pic>
        <p:nvPicPr>
          <p:cNvPr id="16390" name="Picture 6" descr="https://ds02.infourok.ru/uploads/ex/0bf1/000639f8-0143e12a/img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3500438"/>
            <a:ext cx="3810026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786314" cy="128585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u="sng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ПОВЕДЕНИЕ </a:t>
            </a:r>
            <a:r>
              <a:rPr lang="ru-RU" b="1" u="sng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 ЛЕСТНИЦЕ</a:t>
            </a:r>
            <a:endParaRPr lang="ru-RU" b="1" dirty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chemeClr val="accent5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4" name="Рисунок 3" descr="http://school22.admsurgut.ru/storage/app/media/3151018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20" y="1285860"/>
            <a:ext cx="4357718" cy="54292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s://ds03.infourok.ru/uploads/ex/0071/00022350-b58c833e/hello_html_m7514a5aa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214942" y="142852"/>
            <a:ext cx="3643338" cy="278608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5072034" y="2928934"/>
            <a:ext cx="3929122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000" b="1" dirty="0"/>
              <a:t>Бегать, толкаться здесь тоже нельзя, чтобы осталась живой голова</a:t>
            </a:r>
            <a:r>
              <a:rPr lang="ru-RU" sz="40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94</TotalTime>
  <Words>359</Words>
  <Application>Microsoft Office PowerPoint</Application>
  <PresentationFormat>Экран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Слайд 1</vt:lpstr>
      <vt:lpstr>Слайд 2</vt:lpstr>
      <vt:lpstr>Слайд 3</vt:lpstr>
      <vt:lpstr>ПРАВИЛА ПОВЕДЕНИЯ В СТОЛОВОЙ</vt:lpstr>
      <vt:lpstr>ПРАВИЛА   ПОВЕДЕНИЯ   В СПОРТИВНОМ   ЗАЛЕ</vt:lpstr>
      <vt:lpstr>Слайд 6</vt:lpstr>
      <vt:lpstr>ПОВЕДЕНИЕ НА ЛЕСТНИЦЕ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Шурик и К</dc:creator>
  <cp:lastModifiedBy>Шурик и К</cp:lastModifiedBy>
  <cp:revision>26</cp:revision>
  <dcterms:created xsi:type="dcterms:W3CDTF">2019-04-27T08:34:11Z</dcterms:created>
  <dcterms:modified xsi:type="dcterms:W3CDTF">2019-04-27T10:08:34Z</dcterms:modified>
</cp:coreProperties>
</file>