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br.ru/math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04012" y="754335"/>
            <a:ext cx="8804366" cy="1655762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FFFFCC"/>
                </a:solidFill>
              </a:rPr>
              <a:t>Задание </a:t>
            </a:r>
            <a:r>
              <a:rPr lang="ru-RU" sz="4000" dirty="0" smtClean="0">
                <a:solidFill>
                  <a:srgbClr val="FFFFCC"/>
                </a:solidFill>
              </a:rPr>
              <a:t>7 </a:t>
            </a:r>
            <a:r>
              <a:rPr lang="ru-RU" sz="4000" dirty="0">
                <a:solidFill>
                  <a:srgbClr val="FFFFCC"/>
                </a:solidFill>
              </a:rPr>
              <a:t>(ОГЭ по информатике</a:t>
            </a:r>
            <a:r>
              <a:rPr lang="ru-RU" sz="4000" dirty="0" smtClean="0">
                <a:solidFill>
                  <a:srgbClr val="FFFFCC"/>
                </a:solidFill>
              </a:rPr>
              <a:t>)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Адресация в сети Интернет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4965" y="4559321"/>
            <a:ext cx="54034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FFCC"/>
                </a:solidFill>
              </a:rPr>
              <a:t>Презентацию выполнил</a:t>
            </a:r>
            <a:r>
              <a:rPr lang="en-US" sz="2000" dirty="0" smtClean="0"/>
              <a:t>: </a:t>
            </a:r>
            <a:r>
              <a:rPr lang="ru-RU" sz="2000" dirty="0" smtClean="0"/>
              <a:t>учитель математики и информатики МБОУ «Гимназия № 17» Меркулов Максим Олегович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1628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370324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Задание 7</a:t>
            </a:r>
            <a:endParaRPr lang="ru-RU" sz="4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4956" y="1705202"/>
            <a:ext cx="8158561" cy="33239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файлу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math.doc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находящемуся на сервере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obr.ru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по протоколу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Фрагменты адреса файла закодированы буквами от А до Ж. Запишите последовательность этих букв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кодирующую адрес указанного файла в сети интернет.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532119" y="1734343"/>
            <a:ext cx="1515292" cy="326571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/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.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://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</a:p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232954" y="5576735"/>
            <a:ext cx="338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u="sng" dirty="0" smtClean="0">
                <a:solidFill>
                  <a:srgbClr val="FFFF00"/>
                </a:solidFill>
              </a:rPr>
              <a:t>Ответ</a:t>
            </a:r>
            <a:r>
              <a:rPr lang="en-US" sz="3600" u="sng" dirty="0" smtClean="0">
                <a:solidFill>
                  <a:srgbClr val="FFFF00"/>
                </a:solidFill>
              </a:rPr>
              <a:t>: </a:t>
            </a:r>
            <a:r>
              <a:rPr lang="ru-RU" sz="3600" u="sng" dirty="0" smtClean="0">
                <a:solidFill>
                  <a:srgbClr val="FFFF00"/>
                </a:solidFill>
              </a:rPr>
              <a:t>ЖДАВБЕГ</a:t>
            </a:r>
            <a:endParaRPr lang="ru-RU" sz="3600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854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476" y="96004"/>
            <a:ext cx="9905998" cy="1478570"/>
          </a:xfrm>
        </p:spPr>
        <p:txBody>
          <a:bodyPr/>
          <a:lstStyle/>
          <a:p>
            <a:pPr algn="ctr"/>
            <a:r>
              <a:rPr lang="ru-RU" dirty="0" smtClean="0"/>
              <a:t>Алгоритм решения задания 7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54476" y="1574574"/>
            <a:ext cx="1026740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1) Для того</a:t>
            </a:r>
            <a:r>
              <a:rPr lang="en-US" sz="2400" dirty="0" smtClean="0"/>
              <a:t>, </a:t>
            </a:r>
            <a:r>
              <a:rPr lang="ru-RU" sz="2400" dirty="0" smtClean="0"/>
              <a:t>чтобы решить данную задачу</a:t>
            </a:r>
            <a:r>
              <a:rPr lang="en-US" sz="2400" dirty="0" smtClean="0"/>
              <a:t>, </a:t>
            </a:r>
            <a:r>
              <a:rPr lang="ru-RU" sz="2400" dirty="0" smtClean="0"/>
              <a:t>необходимо знать построение адреса в сети Интернет</a:t>
            </a:r>
            <a:r>
              <a:rPr lang="en-US" sz="2400" dirty="0" smtClean="0"/>
              <a:t> </a:t>
            </a:r>
            <a:r>
              <a:rPr lang="ru-RU" sz="2400" dirty="0" smtClean="0"/>
              <a:t>в общем виде</a:t>
            </a:r>
            <a:r>
              <a:rPr lang="en-US" sz="2400" dirty="0" smtClean="0"/>
              <a:t>:</a:t>
            </a:r>
          </a:p>
          <a:p>
            <a:pPr algn="ctr"/>
            <a:endParaRPr lang="en-US" dirty="0" smtClean="0"/>
          </a:p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Протокол          Сервер           Файл</a:t>
            </a:r>
          </a:p>
          <a:p>
            <a:pPr algn="ctr"/>
            <a:endParaRPr lang="ru-RU" sz="3200" dirty="0" smtClean="0">
              <a:solidFill>
                <a:srgbClr val="FFFF00"/>
              </a:solidFill>
            </a:endParaRPr>
          </a:p>
          <a:p>
            <a:r>
              <a:rPr lang="ru-RU" sz="2400" dirty="0" smtClean="0"/>
              <a:t>2) Т.к. в нашем задании адрес разбит на отдельные элементы</a:t>
            </a:r>
            <a:r>
              <a:rPr lang="en-US" sz="2400" dirty="0" smtClean="0"/>
              <a:t>, </a:t>
            </a:r>
            <a:r>
              <a:rPr lang="ru-RU" sz="2400" dirty="0" smtClean="0"/>
              <a:t>полный вид будет выглядеть следующим образом</a:t>
            </a:r>
            <a:r>
              <a:rPr lang="en-US" sz="2400" dirty="0" smtClean="0"/>
              <a:t>: 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Протокол</a:t>
            </a:r>
            <a:r>
              <a:rPr lang="en-US" sz="3200" dirty="0" smtClean="0">
                <a:solidFill>
                  <a:srgbClr val="FFFF00"/>
                </a:solidFill>
              </a:rPr>
              <a:t>://</a:t>
            </a:r>
            <a:r>
              <a:rPr lang="ru-RU" sz="3200" dirty="0" smtClean="0">
                <a:solidFill>
                  <a:srgbClr val="FFFF00"/>
                </a:solidFill>
              </a:rPr>
              <a:t>сервер</a:t>
            </a:r>
            <a:r>
              <a:rPr lang="en-US" sz="3200" dirty="0" smtClean="0">
                <a:solidFill>
                  <a:srgbClr val="FFFF00"/>
                </a:solidFill>
              </a:rPr>
              <a:t>/</a:t>
            </a:r>
            <a:r>
              <a:rPr lang="ru-RU" sz="3200" dirty="0" smtClean="0">
                <a:solidFill>
                  <a:srgbClr val="FFFF00"/>
                </a:solidFill>
              </a:rPr>
              <a:t>файл</a:t>
            </a:r>
          </a:p>
          <a:p>
            <a:pPr algn="just"/>
            <a:r>
              <a:rPr lang="ru-RU" sz="2800" dirty="0" smtClean="0"/>
              <a:t>3) Зная полный вид построения адреса сети</a:t>
            </a:r>
            <a:r>
              <a:rPr lang="en-US" sz="2800" dirty="0" smtClean="0"/>
              <a:t>, </a:t>
            </a:r>
            <a:r>
              <a:rPr lang="ru-RU" sz="2800" dirty="0" smtClean="0"/>
              <a:t>строим наш адрес по известным нам данным.</a:t>
            </a:r>
            <a:endParaRPr lang="ru-RU" sz="2800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4924697" y="2633950"/>
            <a:ext cx="901338" cy="54158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7406640" y="2633950"/>
            <a:ext cx="875211" cy="542633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51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00507"/>
            <a:ext cx="9905998" cy="1478570"/>
          </a:xfrm>
        </p:spPr>
        <p:txBody>
          <a:bodyPr/>
          <a:lstStyle/>
          <a:p>
            <a:pPr algn="ctr"/>
            <a:r>
              <a:rPr lang="ru-RU" dirty="0" smtClean="0"/>
              <a:t>Решение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319349"/>
            <a:ext cx="9905999" cy="521208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1) По условию задачи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                                 </a:t>
            </a:r>
            <a:r>
              <a:rPr lang="ru-RU" dirty="0" smtClean="0"/>
              <a:t>Протокол называется </a:t>
            </a:r>
            <a:r>
              <a:rPr lang="en-US" dirty="0" smtClean="0">
                <a:solidFill>
                  <a:srgbClr val="FFC000"/>
                </a:solidFill>
              </a:rPr>
              <a:t>https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                              </a:t>
            </a:r>
            <a:r>
              <a:rPr lang="ru-RU" dirty="0" smtClean="0"/>
              <a:t>Сервер называется </a:t>
            </a:r>
            <a:r>
              <a:rPr lang="en-US" dirty="0" smtClean="0">
                <a:solidFill>
                  <a:srgbClr val="FFC000"/>
                </a:solidFill>
              </a:rPr>
              <a:t>obr.ru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</a:t>
            </a:r>
            <a:r>
              <a:rPr lang="ru-RU" dirty="0" smtClean="0"/>
              <a:t>Файл называется </a:t>
            </a:r>
            <a:r>
              <a:rPr lang="en-US" dirty="0" smtClean="0">
                <a:solidFill>
                  <a:srgbClr val="FFC000"/>
                </a:solidFill>
              </a:rPr>
              <a:t>math.doc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endParaRPr lang="en-US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2) </a:t>
            </a:r>
            <a:r>
              <a:rPr lang="ru-RU" dirty="0" smtClean="0"/>
              <a:t>Строим адрес сети по его полному виду (Протокол</a:t>
            </a:r>
            <a:r>
              <a:rPr lang="en-US" dirty="0"/>
              <a:t>://</a:t>
            </a:r>
            <a:r>
              <a:rPr lang="ru-RU" dirty="0"/>
              <a:t>сервер</a:t>
            </a:r>
            <a:r>
              <a:rPr lang="en-US" dirty="0"/>
              <a:t>/</a:t>
            </a:r>
            <a:r>
              <a:rPr lang="ru-RU" dirty="0" smtClean="0"/>
              <a:t>файл)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  <a:hlinkClick r:id="rId2"/>
              </a:rPr>
              <a:t>https://obr.ru/math.doc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en-US" dirty="0" smtClean="0"/>
              <a:t>3)</a:t>
            </a:r>
            <a:r>
              <a:rPr lang="ru-RU" dirty="0" smtClean="0"/>
              <a:t>Следовательно</a:t>
            </a:r>
            <a:r>
              <a:rPr lang="en-US" dirty="0" smtClean="0"/>
              <a:t>, </a:t>
            </a:r>
            <a:r>
              <a:rPr lang="ru-RU" dirty="0" smtClean="0"/>
              <a:t>буквенная последовательность будет выглядеть следующим образом</a:t>
            </a:r>
            <a:r>
              <a:rPr lang="en-US" dirty="0" smtClean="0"/>
              <a:t>: </a:t>
            </a:r>
            <a:r>
              <a:rPr lang="ru-RU" dirty="0" smtClean="0"/>
              <a:t>ЖДАВБЕГ</a:t>
            </a:r>
          </a:p>
          <a:p>
            <a:pPr marL="0" indent="0" algn="ctr">
              <a:buNone/>
            </a:pPr>
            <a:r>
              <a:rPr lang="ru-RU" sz="3200" u="sng" dirty="0" smtClean="0">
                <a:solidFill>
                  <a:srgbClr val="FFFF00"/>
                </a:solidFill>
              </a:rPr>
              <a:t>Ответ на задачу</a:t>
            </a:r>
            <a:r>
              <a:rPr lang="en-US" sz="3200" u="sng" dirty="0" smtClean="0">
                <a:solidFill>
                  <a:srgbClr val="FFFF00"/>
                </a:solidFill>
              </a:rPr>
              <a:t>: </a:t>
            </a:r>
            <a:r>
              <a:rPr lang="ru-RU" sz="3200" u="sng" dirty="0" smtClean="0">
                <a:solidFill>
                  <a:srgbClr val="FFFF00"/>
                </a:solidFill>
              </a:rPr>
              <a:t>ЖДАВБЕГ</a:t>
            </a:r>
            <a:endParaRPr lang="ru-RU" sz="3200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5792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9162" y="2408130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БЛАГОДАРЮ ЗА ВНИМАНИЕ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7050489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53</TotalTime>
  <Words>184</Words>
  <Application>Microsoft Office PowerPoint</Application>
  <PresentationFormat>Широкоэкранный</PresentationFormat>
  <Paragraphs>32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Tw Cen MT</vt:lpstr>
      <vt:lpstr>Контур</vt:lpstr>
      <vt:lpstr>Презентация PowerPoint</vt:lpstr>
      <vt:lpstr>Задание 7</vt:lpstr>
      <vt:lpstr>Алгоритм решения задания 7</vt:lpstr>
      <vt:lpstr>Решение задачи</vt:lpstr>
      <vt:lpstr>БЛАГОДАРЮ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</dc:creator>
  <cp:lastModifiedBy>Макс</cp:lastModifiedBy>
  <cp:revision>6</cp:revision>
  <dcterms:created xsi:type="dcterms:W3CDTF">2021-11-03T19:49:34Z</dcterms:created>
  <dcterms:modified xsi:type="dcterms:W3CDTF">2021-11-03T20:43:31Z</dcterms:modified>
</cp:coreProperties>
</file>