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5" r:id="rId4"/>
    <p:sldId id="258" r:id="rId5"/>
    <p:sldId id="259" r:id="rId6"/>
    <p:sldId id="263" r:id="rId7"/>
    <p:sldId id="264" r:id="rId8"/>
    <p:sldId id="262" r:id="rId9"/>
    <p:sldId id="260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29" autoAdjust="0"/>
    <p:restoredTop sz="94075" autoAdjust="0"/>
  </p:normalViewPr>
  <p:slideViewPr>
    <p:cSldViewPr snapToGrid="0">
      <p:cViewPr varScale="1">
        <p:scale>
          <a:sx n="54" d="100"/>
          <a:sy n="54" d="100"/>
        </p:scale>
        <p:origin x="48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71B1CE-EFA1-48D4-AB55-9C69A517AFD4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CA2BB-92B5-4C7B-9A5E-E16C88121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205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CA2BB-92B5-4C7B-9A5E-E16C8812178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101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CA2BB-92B5-4C7B-9A5E-E16C8812178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72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07BDB-5E85-4F2D-A49E-7054A167C817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7796-AA29-43CF-AD26-09FE353F7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566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07BDB-5E85-4F2D-A49E-7054A167C817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7796-AA29-43CF-AD26-09FE353F7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784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07BDB-5E85-4F2D-A49E-7054A167C817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7796-AA29-43CF-AD26-09FE353F7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981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07BDB-5E85-4F2D-A49E-7054A167C817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7796-AA29-43CF-AD26-09FE353F7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555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07BDB-5E85-4F2D-A49E-7054A167C817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7796-AA29-43CF-AD26-09FE353F7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122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07BDB-5E85-4F2D-A49E-7054A167C817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7796-AA29-43CF-AD26-09FE353F7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876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07BDB-5E85-4F2D-A49E-7054A167C817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7796-AA29-43CF-AD26-09FE353F7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680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07BDB-5E85-4F2D-A49E-7054A167C817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7796-AA29-43CF-AD26-09FE353F7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215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07BDB-5E85-4F2D-A49E-7054A167C817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7796-AA29-43CF-AD26-09FE353F7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146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07BDB-5E85-4F2D-A49E-7054A167C817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7796-AA29-43CF-AD26-09FE353F7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39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07BDB-5E85-4F2D-A49E-7054A167C817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7796-AA29-43CF-AD26-09FE353F7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251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07BDB-5E85-4F2D-A49E-7054A167C817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E7796-AA29-43CF-AD26-09FE353F7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272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package" Target="../embeddings/Microsoft_Word_Document11.docx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emf"/><Relationship Id="rId4" Type="http://schemas.openxmlformats.org/officeDocument/2006/relationships/package" Target="../embeddings/Microsoft_Word_Document22.docx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0104" y="4364328"/>
            <a:ext cx="9144000" cy="498734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8" name="Picture 4" descr="http://lastochka-madou.ucoz.ru/GRUPPI/2_KORPUS/MLADSHAYA/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0605" y="219744"/>
            <a:ext cx="13320836" cy="695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58861" y="1"/>
            <a:ext cx="4142705" cy="9907072"/>
          </a:xfrm>
        </p:spPr>
        <p:txBody>
          <a:bodyPr>
            <a:normAutofit/>
          </a:bodyPr>
          <a:lstStyle/>
          <a:p>
            <a:endParaRPr lang="ru-RU" sz="2800" dirty="0" smtClean="0"/>
          </a:p>
          <a:p>
            <a:r>
              <a:rPr lang="ru-RU" sz="3200" dirty="0" smtClean="0"/>
              <a:t>Проект на тему:</a:t>
            </a:r>
          </a:p>
          <a:p>
            <a:r>
              <a:rPr lang="ru-RU" sz="3200" dirty="0" smtClean="0"/>
              <a:t>«</a:t>
            </a:r>
            <a:r>
              <a:rPr lang="ru-RU" sz="4000" dirty="0" smtClean="0"/>
              <a:t>Наша дружная семья</a:t>
            </a:r>
            <a:r>
              <a:rPr lang="ru-RU" sz="3200" dirty="0" smtClean="0"/>
              <a:t>.»</a:t>
            </a:r>
          </a:p>
          <a:p>
            <a:r>
              <a:rPr lang="ru-RU" sz="3200" dirty="0" smtClean="0"/>
              <a:t>Работа выполнена </a:t>
            </a:r>
          </a:p>
          <a:p>
            <a:r>
              <a:rPr lang="ru-RU" sz="3200" dirty="0" smtClean="0"/>
              <a:t>Учеником 2А класса </a:t>
            </a:r>
          </a:p>
          <a:p>
            <a:r>
              <a:rPr lang="ru-RU" sz="3200" dirty="0"/>
              <a:t>с</a:t>
            </a:r>
            <a:r>
              <a:rPr lang="ru-RU" sz="3200" smtClean="0"/>
              <a:t>редней </a:t>
            </a:r>
            <a:r>
              <a:rPr lang="ru-RU" sz="3200" dirty="0" smtClean="0"/>
              <a:t>школы №16</a:t>
            </a:r>
          </a:p>
          <a:p>
            <a:r>
              <a:rPr lang="ru-RU" sz="3200" dirty="0" smtClean="0"/>
              <a:t>Соловьевым Максимом</a:t>
            </a:r>
          </a:p>
          <a:p>
            <a:endParaRPr lang="ru-RU" sz="3200" dirty="0" smtClean="0"/>
          </a:p>
        </p:txBody>
      </p:sp>
    </p:spTree>
    <p:extLst>
      <p:ext uri="{BB962C8B-B14F-4D97-AF65-F5344CB8AC3E}">
        <p14:creationId xmlns:p14="http://schemas.microsoft.com/office/powerpoint/2010/main" val="366990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682" y="-244698"/>
            <a:ext cx="10515600" cy="927280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Моя семья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72033"/>
            <a:ext cx="7816617" cy="617541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" Семья — это основа основ, которая дает ребенку все необходимые человеческие качества, воспитывает доброту и отзывчивость. "</a:t>
            </a:r>
          </a:p>
          <a:p>
            <a:pPr marL="0" indent="0">
              <a:buNone/>
            </a:pPr>
            <a:r>
              <a:rPr lang="ru-RU" dirty="0" smtClean="0"/>
              <a:t>Наша семья очень большая. В моей семье четыре человека: мама-Соловьева Светлана Владимировна, папа-Соловьев Константин Сергеевич, братик Дима, и я – Максим. Мой папа – это наш глава семьи. Он всегда был и будет для нас и мамы главной опорой в жизни, нашей защитой. Моя мама – хранительница нашего семейного очага, она создает уют и тепло в нашем доме.  Я учусь во втором классе, а братик ходит в детский сад. Мама занимается нашим с братом воспитанием, папа работает энергетиком.  Также у меня есть любимая бабушка Надя,  дедушка Сережа, три родных тети, три    двоюродных брата и три двоюродные сестры, три племянника</a:t>
            </a:r>
            <a:r>
              <a:rPr lang="en-US" dirty="0" smtClean="0"/>
              <a:t>.</a:t>
            </a:r>
            <a:endParaRPr lang="ru-RU" dirty="0" smtClean="0"/>
          </a:p>
        </p:txBody>
      </p:sp>
      <p:sp>
        <p:nvSpPr>
          <p:cNvPr id="8" name="AutoShape 6" descr="https://mail.yandex.ru/message_part/IMG-20161230-WA0019.jpg?_uid=12774962&amp;name=IMG-20161230-WA0019.jpg&amp;hid=1.2&amp;ids=161003686678554119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https://mail.yandex.ru/message_part/IMG-20161230-WA0019.jpg?_uid=12774962&amp;name=IMG-20161230-WA0019.jpg&amp;hid=1.2&amp;ids=161003686678554119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https://mail.yandex.ru/message_part/IMG-20161230-WA0019.jpg?_uid=12774962&amp;name=IMG-20161230-WA0019.jpg&amp;hid=1.2&amp;ids=161003686678554119&amp;no_disposition=y&amp;exif_rotate=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830" y="-144464"/>
            <a:ext cx="4503980" cy="718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6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312522" y="0"/>
            <a:ext cx="13504522" cy="722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95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2237"/>
          </a:xfrm>
        </p:spPr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Семейные</a:t>
            </a:r>
            <a:r>
              <a:rPr lang="ru-RU" b="1" i="1" dirty="0" smtClean="0">
                <a:solidFill>
                  <a:srgbClr val="0066FF"/>
                </a:solidFill>
                <a:latin typeface="Arial Black" panose="020B0A04020102020204" pitchFamily="34" charset="0"/>
              </a:rPr>
              <a:t> традиции</a:t>
            </a:r>
            <a:endParaRPr lang="ru-RU" b="1" i="1" dirty="0">
              <a:solidFill>
                <a:srgbClr val="0066FF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978" y="1077362"/>
            <a:ext cx="11018822" cy="5099601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традиции очень важны для того, чтобы каждый человек в семье чувствовал себя ее членом, имел с остальными родственниками что-то общее.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обычаи связаны с праздниками. У нас семья очень дружная. Мы все помогаем друг другу. А на праздники мы, уже традиционно, собираемся все вместе у моей бабушки Нади. Накануне Нового года едем поздравить бабушек и дедушек. На пасху печем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куличи, украшаем яйца и приглашаем гостей. На дни рождения собираемся все вместе и весело их справляем. Каждые выходные мы ходим гулять в разные места: в парк, в музей или просто в кино.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у нас традиции повседневные. Мы с мамой и братиком накрываем к ужину стол и ждем папу с работы. Раньше вечером мама всегда мне читала. Теперь читаю я сам. Но мы всегда разговариваем с ней перед сном.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Самой главной традицией в нашей семье я считаю любовь, уважение, заботу друг о друге. Это то, что перешло к нам от бабушек и дедушек. Мы бережем наши традиции.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082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22600" y="-1528176"/>
            <a:ext cx="13821508" cy="107532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063" y="-2600094"/>
            <a:ext cx="6501161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9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4324" y="-139371"/>
            <a:ext cx="10515600" cy="854075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Родословная-история семьи в нескольких поколениях.</a:t>
            </a:r>
            <a:endParaRPr lang="ru-RU" sz="3200" dirty="0"/>
          </a:p>
        </p:txBody>
      </p:sp>
      <p:graphicFrame>
        <p:nvGraphicFramePr>
          <p:cNvPr id="5" name="Объект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4957029"/>
              </p:ext>
            </p:extLst>
          </p:nvPr>
        </p:nvGraphicFramePr>
        <p:xfrm>
          <a:off x="3689130" y="577850"/>
          <a:ext cx="4614041" cy="5907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Document" r:id="rId5" imgW="6643735" imgH="10369752" progId="Word.Document.12">
                  <p:embed/>
                </p:oleObj>
              </mc:Choice>
              <mc:Fallback>
                <p:oleObj name="Document" r:id="rId5" imgW="6643735" imgH="1036975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89130" y="577850"/>
                        <a:ext cx="4614041" cy="5907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346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186211"/>
              </p:ext>
            </p:extLst>
          </p:nvPr>
        </p:nvGraphicFramePr>
        <p:xfrm>
          <a:off x="3489434" y="497098"/>
          <a:ext cx="4750678" cy="5700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Document" r:id="rId4" imgW="6651276" imgH="10197759" progId="Word.Document.12">
                  <p:embed/>
                </p:oleObj>
              </mc:Choice>
              <mc:Fallback>
                <p:oleObj name="Document" r:id="rId4" imgW="6651276" imgH="1019775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89434" y="497098"/>
                        <a:ext cx="4750678" cy="57008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656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Герб семьи Соловьевых</a:t>
            </a:r>
            <a:endParaRPr lang="ru-RU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252249" y="1536092"/>
            <a:ext cx="7455684" cy="45747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                                                                                      </a:t>
            </a:r>
          </a:p>
          <a:p>
            <a:pPr marL="0" indent="0">
              <a:buNone/>
            </a:pPr>
            <a:r>
              <a:rPr lang="ru-RU" sz="1800" dirty="0" smtClean="0"/>
              <a:t>Герб – это символ, представляющий человека, семью.</a:t>
            </a:r>
            <a:endParaRPr lang="ru-RU" sz="1800" dirty="0"/>
          </a:p>
          <a:p>
            <a:pPr marL="0" indent="0">
              <a:buNone/>
            </a:pPr>
            <a:r>
              <a:rPr lang="ru-RU" sz="1800" dirty="0" smtClean="0"/>
              <a:t>Герб семьи </a:t>
            </a:r>
            <a:r>
              <a:rPr lang="ru-RU" sz="1800" dirty="0"/>
              <a:t>должен отражать </a:t>
            </a:r>
            <a:r>
              <a:rPr lang="ru-RU" sz="1800" dirty="0" smtClean="0"/>
              <a:t>основные семейные традиции и ценности.</a:t>
            </a:r>
          </a:p>
          <a:p>
            <a:pPr marL="0" indent="0">
              <a:buNone/>
            </a:pPr>
            <a:r>
              <a:rPr lang="ru-RU" sz="1800" dirty="0" smtClean="0"/>
              <a:t>На гербе нашей семьи изображен лев – сила и отвага, великодушие.</a:t>
            </a:r>
            <a:endParaRPr lang="ru-RU" sz="1800" dirty="0"/>
          </a:p>
          <a:p>
            <a:pPr marL="0" indent="0">
              <a:buNone/>
            </a:pPr>
            <a:r>
              <a:rPr lang="ru-RU" sz="1800" dirty="0" smtClean="0"/>
              <a:t>Почему лев? Всё просто, ему присуще  – сила, а значит и власть, </a:t>
            </a:r>
          </a:p>
          <a:p>
            <a:pPr marL="0" indent="0">
              <a:buNone/>
            </a:pPr>
            <a:r>
              <a:rPr lang="ru-RU" sz="1800" dirty="0" smtClean="0"/>
              <a:t>достоинство, благородство, а так же невероятное</a:t>
            </a:r>
          </a:p>
          <a:p>
            <a:pPr marL="0" indent="0">
              <a:buNone/>
            </a:pPr>
            <a:r>
              <a:rPr lang="ru-RU" sz="1800" dirty="0" smtClean="0"/>
              <a:t> попечение о семье. Семья львов называется </a:t>
            </a:r>
            <a:r>
              <a:rPr lang="ru-RU" sz="1800" dirty="0" err="1" smtClean="0"/>
              <a:t>прайдом</a:t>
            </a:r>
            <a:r>
              <a:rPr lang="ru-RU" sz="1800" dirty="0" smtClean="0"/>
              <a:t>. И, что </a:t>
            </a:r>
          </a:p>
          <a:p>
            <a:pPr marL="0" indent="0">
              <a:buNone/>
            </a:pPr>
            <a:r>
              <a:rPr lang="ru-RU" sz="1800" dirty="0" smtClean="0"/>
              <a:t>удивительно, только львам свойственно полное подчинение закону. </a:t>
            </a:r>
          </a:p>
          <a:p>
            <a:pPr marL="0" indent="0">
              <a:buNone/>
            </a:pPr>
            <a:r>
              <a:rPr lang="ru-RU" sz="1800" dirty="0" smtClean="0"/>
              <a:t>Глава </a:t>
            </a:r>
            <a:r>
              <a:rPr lang="ru-RU" sz="1800" dirty="0" err="1" smtClean="0"/>
              <a:t>прайда</a:t>
            </a:r>
            <a:r>
              <a:rPr lang="ru-RU" sz="1800" dirty="0" smtClean="0"/>
              <a:t> – отец семейства - строго следит за соблюдением этого</a:t>
            </a:r>
          </a:p>
          <a:p>
            <a:pPr marL="0" indent="0">
              <a:buNone/>
            </a:pPr>
            <a:r>
              <a:rPr lang="ru-RU" sz="1800" dirty="0" smtClean="0"/>
              <a:t> закона. Никогда лев не обидит животное, даже слабое, если он не на </a:t>
            </a:r>
          </a:p>
          <a:p>
            <a:pPr marL="0" indent="0">
              <a:buNone/>
            </a:pPr>
            <a:r>
              <a:rPr lang="ru-RU" sz="1800" dirty="0" smtClean="0"/>
              <a:t>охоте. А еще у нас есть кот – Альф, который  похож на маленького</a:t>
            </a:r>
          </a:p>
          <a:p>
            <a:pPr marL="0" indent="0">
              <a:buNone/>
            </a:pPr>
            <a:r>
              <a:rPr lang="ru-RU" sz="1800" dirty="0" smtClean="0"/>
              <a:t>Льва и он тоже является частью нашей семьи, нашего герба.</a:t>
            </a:r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0434" y="874001"/>
            <a:ext cx="3400864" cy="553108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57032" y="529879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639503" y="5298795"/>
            <a:ext cx="3491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Когда мы едины,</a:t>
            </a:r>
          </a:p>
          <a:p>
            <a:r>
              <a:rPr lang="ru-RU" dirty="0" smtClean="0"/>
              <a:t> мы непобедимы!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321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72054"/>
          </a:xfrm>
        </p:spPr>
        <p:txBody>
          <a:bodyPr/>
          <a:lstStyle/>
          <a:p>
            <a:r>
              <a:rPr lang="ru-RU" dirty="0" smtClean="0">
                <a:latin typeface="Gabriola" panose="04040605051002020D02" pitchFamily="82" charset="0"/>
              </a:rPr>
              <a:t>   </a:t>
            </a:r>
            <a:r>
              <a:rPr lang="ru-RU" sz="5400" dirty="0" smtClean="0">
                <a:latin typeface="Gabriola" panose="04040605051002020D02" pitchFamily="82" charset="0"/>
              </a:rPr>
              <a:t>Гордость нашей семьи</a:t>
            </a:r>
            <a:endParaRPr lang="ru-RU" sz="5400" dirty="0">
              <a:latin typeface="Gabriola" panose="04040605051002020D02" pitchFamily="82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75230" y="687316"/>
            <a:ext cx="4486293" cy="57510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8166" y="1408386"/>
            <a:ext cx="653743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о наших предках составляет главное богатство нашей души. Ведь для того чтобы мы сейчас жили и были такими, какие мы есть, многие поколения людей создавали наше общество, делали жизнь такой, какой увидели ее мы. 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Гордость нашей семьи – это мой  прадедушка, участник Великой Отечественной войны, Соловьев Василий Васильевич.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прошел всю войну от начала до конца.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доблесть и мужество был награжден: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Орденом Славы 3 степени;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Орденом Красного Знамени;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Орденом Отечественной войны II степени;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Орденом Красной Звезды;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Медалью «За отвагу»;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очень горжусь своим прадедом.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18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16169</TotalTime>
  <Words>611</Words>
  <Application>Microsoft Office PowerPoint</Application>
  <PresentationFormat>Широкоэкранный</PresentationFormat>
  <Paragraphs>49</Paragraphs>
  <Slides>9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Gabriola</vt:lpstr>
      <vt:lpstr>Palatino Linotype</vt:lpstr>
      <vt:lpstr>Times New Roman</vt:lpstr>
      <vt:lpstr>Тема Office</vt:lpstr>
      <vt:lpstr>Document</vt:lpstr>
      <vt:lpstr>Презентация PowerPoint</vt:lpstr>
      <vt:lpstr>                  Моя семья</vt:lpstr>
      <vt:lpstr>Презентация PowerPoint</vt:lpstr>
      <vt:lpstr>Семейные традиции</vt:lpstr>
      <vt:lpstr>Презентация PowerPoint</vt:lpstr>
      <vt:lpstr>Родословная-история семьи в нескольких поколениях.</vt:lpstr>
      <vt:lpstr>Презентация PowerPoint</vt:lpstr>
      <vt:lpstr>Герб семьи Соловьевых</vt:lpstr>
      <vt:lpstr>   Гордость нашей семьи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9571311</dc:creator>
  <cp:lastModifiedBy>Наталья</cp:lastModifiedBy>
  <cp:revision>54</cp:revision>
  <dcterms:created xsi:type="dcterms:W3CDTF">2017-01-14T11:29:53Z</dcterms:created>
  <dcterms:modified xsi:type="dcterms:W3CDTF">2021-06-10T11:02:15Z</dcterms:modified>
</cp:coreProperties>
</file>