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906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Образовательный проект на тему:</a:t>
            </a:r>
            <a:br>
              <a:rPr lang="ru-RU" sz="2000" i="1" dirty="0" smtClean="0">
                <a:solidFill>
                  <a:srgbClr val="C00000"/>
                </a:solidFill>
              </a:rPr>
            </a:br>
            <a:r>
              <a:rPr lang="ru-RU" sz="2000" i="1" dirty="0" smtClean="0">
                <a:solidFill>
                  <a:srgbClr val="C00000"/>
                </a:solidFill>
              </a:rPr>
              <a:t>«Традиции и новации. Золотая цепь святости на землях Подмосковья в традициях жизни наших предков и земляков.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endParaRPr lang="ru-RU" sz="2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640080" y="3611607"/>
            <a:ext cx="7718133" cy="1199704"/>
          </a:xfrm>
        </p:spPr>
        <p:txBody>
          <a:bodyPr>
            <a:normAutofit fontScale="25000" lnSpcReduction="20000"/>
          </a:bodyPr>
          <a:lstStyle/>
          <a:p>
            <a:r>
              <a:rPr lang="ru-RU" sz="4900" b="1" dirty="0" smtClean="0">
                <a:solidFill>
                  <a:schemeClr val="tx1"/>
                </a:solidFill>
              </a:rPr>
              <a:t>Урок литературного чтения </a:t>
            </a:r>
          </a:p>
          <a:p>
            <a:r>
              <a:rPr lang="ru-RU" sz="4900" b="1" dirty="0" smtClean="0">
                <a:solidFill>
                  <a:schemeClr val="tx1"/>
                </a:solidFill>
              </a:rPr>
              <a:t>(Обучение грамоте.  </a:t>
            </a:r>
            <a:r>
              <a:rPr lang="ru-RU" sz="4900" b="1" dirty="0" err="1" smtClean="0">
                <a:solidFill>
                  <a:schemeClr val="tx1"/>
                </a:solidFill>
              </a:rPr>
              <a:t>Послебукварный</a:t>
            </a:r>
            <a:r>
              <a:rPr lang="ru-RU" sz="4900" b="1" dirty="0" smtClean="0">
                <a:solidFill>
                  <a:schemeClr val="tx1"/>
                </a:solidFill>
              </a:rPr>
              <a:t> период. УМК «Школа России» )   </a:t>
            </a:r>
          </a:p>
          <a:p>
            <a:r>
              <a:rPr lang="ru-RU" sz="4900" b="1" dirty="0" smtClean="0">
                <a:solidFill>
                  <a:schemeClr val="tx1"/>
                </a:solidFill>
              </a:rPr>
              <a:t>по теме: «</a:t>
            </a:r>
            <a:r>
              <a:rPr lang="ru-RU" sz="4900" b="1" dirty="0" err="1" smtClean="0">
                <a:solidFill>
                  <a:schemeClr val="tx1"/>
                </a:solidFill>
              </a:rPr>
              <a:t>Крупин</a:t>
            </a:r>
            <a:r>
              <a:rPr lang="ru-RU" sz="4900" b="1" dirty="0" smtClean="0">
                <a:solidFill>
                  <a:schemeClr val="tx1"/>
                </a:solidFill>
              </a:rPr>
              <a:t> В. «Первоучители словенские». «Первый букварь». </a:t>
            </a:r>
          </a:p>
          <a:p>
            <a:r>
              <a:rPr lang="ru-RU" sz="49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4900" b="1" dirty="0" smtClean="0">
                <a:solidFill>
                  <a:schemeClr val="tx1"/>
                </a:solidFill>
              </a:rPr>
              <a:t>для учащихся 1 а класса  МБОУ СОШ </a:t>
            </a:r>
            <a:r>
              <a:rPr lang="ru-RU" sz="4900" b="1" smtClean="0">
                <a:solidFill>
                  <a:schemeClr val="tx1"/>
                </a:solidFill>
              </a:rPr>
              <a:t>№16  </a:t>
            </a:r>
            <a:r>
              <a:rPr lang="ru-RU" sz="4900" b="1" dirty="0" smtClean="0">
                <a:solidFill>
                  <a:schemeClr val="tx1"/>
                </a:solidFill>
              </a:rPr>
              <a:t>Московской области г о Королев</a:t>
            </a:r>
          </a:p>
          <a:p>
            <a:r>
              <a:rPr lang="ru-RU" sz="4900" b="1" dirty="0" smtClean="0">
                <a:solidFill>
                  <a:schemeClr val="tx1"/>
                </a:solidFill>
              </a:rPr>
              <a:t>Учитель: Дорош Н В</a:t>
            </a:r>
          </a:p>
          <a:p>
            <a:endParaRPr lang="ru-RU" sz="1800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Урок прошел успешно, реализованы все поставленные дидактические цели и задачи урока. На уроке дети работали активно, отношение к педагогу положительное и доверительное. Учащимися  хорошо усвоено значение современного алфавита .</a:t>
            </a:r>
          </a:p>
          <a:p>
            <a:pPr>
              <a:buNone/>
            </a:pPr>
            <a:r>
              <a:rPr lang="ru-RU" sz="1800" dirty="0" smtClean="0"/>
              <a:t>На уроке были успешно реализованы задачи по осмысленному чтению текстов с неизвестной ранее терминологией. Особенным вниманием у учащихся пользовался демонстрационный материал (использование компьютера и интерактивной доски).</a:t>
            </a:r>
          </a:p>
          <a:p>
            <a:pPr>
              <a:buNone/>
            </a:pPr>
            <a:r>
              <a:rPr lang="ru-RU" sz="1800" dirty="0" smtClean="0"/>
              <a:t> Сложности вызывали вопросы, связанные с иллюстративным материалом учебника, что объясняется недостаточным словарным запасом  детей по данной теме.</a:t>
            </a:r>
          </a:p>
          <a:p>
            <a:pPr>
              <a:buNone/>
            </a:pPr>
            <a:r>
              <a:rPr lang="ru-RU" sz="1800" dirty="0" smtClean="0"/>
              <a:t> Данная проблема определяет задачи учителя  на уроках , связанных с духовно-нравственным воспитанием.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Рефлексия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Формировать </a:t>
            </a:r>
            <a:r>
              <a:rPr lang="ru-RU" dirty="0" smtClean="0"/>
              <a:t>у учащихся уважительного отношения к традициям  православия  в нашей стране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Создать </a:t>
            </a:r>
            <a:r>
              <a:rPr lang="ru-RU" dirty="0" smtClean="0"/>
              <a:t>условия для ознакомления учащихся с произведением, совершенствования навыков выразительного чтения, развития устной речи и логического мышления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Планируемые результаты (предметные)</a:t>
            </a:r>
          </a:p>
          <a:p>
            <a:r>
              <a:rPr lang="ru-RU" dirty="0" smtClean="0"/>
              <a:t>Осознанно и выразительно читают познавательный текст; осуществляют поиск информации в тексте </a:t>
            </a:r>
          </a:p>
          <a:p>
            <a:pPr>
              <a:buNone/>
            </a:pPr>
            <a:r>
              <a:rPr lang="ru-RU" dirty="0" smtClean="0"/>
              <a:t>Личностные результаты</a:t>
            </a:r>
          </a:p>
          <a:p>
            <a:r>
              <a:rPr lang="ru-RU" dirty="0" smtClean="0"/>
              <a:t>Выражают положительное отношение к процессу познания: проявляют внимание, удивление, желание больше знать</a:t>
            </a:r>
          </a:p>
          <a:p>
            <a:pPr>
              <a:buNone/>
            </a:pPr>
            <a:r>
              <a:rPr lang="ru-RU" dirty="0" smtClean="0"/>
              <a:t>Универсальные учебные действия (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Регулятивные: учитывают правило в планировании и контроле способа решения.</a:t>
            </a:r>
          </a:p>
          <a:p>
            <a:r>
              <a:rPr lang="ru-RU" dirty="0" smtClean="0"/>
              <a:t>Познавательные: </a:t>
            </a:r>
            <a:r>
              <a:rPr lang="ru-RU" dirty="0" err="1" smtClean="0"/>
              <a:t>общеучебные</a:t>
            </a:r>
            <a:r>
              <a:rPr lang="ru-RU" dirty="0" smtClean="0"/>
              <a:t> – осуществляют поиск необходимой информации в тексте и иллюстрации; логические – осуществляют сравнение названий русских букв и старинных.</a:t>
            </a:r>
          </a:p>
          <a:p>
            <a:r>
              <a:rPr lang="ru-RU" dirty="0" smtClean="0"/>
              <a:t>Коммуникативные: учатся формулировать собственное мнение и позицию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/>
              <a:t>Цели и задачи образовательного проекта</a:t>
            </a:r>
            <a:endParaRPr lang="ru-RU" sz="1800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Используемые: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Технологии: </a:t>
            </a:r>
            <a:r>
              <a:rPr lang="ru-RU" sz="1800" dirty="0" err="1" smtClean="0"/>
              <a:t>здоровьесберегающие</a:t>
            </a:r>
            <a:r>
              <a:rPr lang="ru-RU" sz="1800" dirty="0" smtClean="0"/>
              <a:t>, ИКТ, </a:t>
            </a:r>
            <a:r>
              <a:rPr lang="ru-RU" sz="1800" dirty="0" err="1" smtClean="0"/>
              <a:t>деятельностного</a:t>
            </a:r>
            <a:r>
              <a:rPr lang="ru-RU" sz="1800" dirty="0" smtClean="0"/>
              <a:t> обучения, </a:t>
            </a:r>
          </a:p>
          <a:p>
            <a:r>
              <a:rPr lang="ru-RU" sz="1800" dirty="0" smtClean="0"/>
              <a:t>Методы: словесный, проблемно-поисковый, </a:t>
            </a:r>
            <a:r>
              <a:rPr lang="ru-RU" sz="1800" dirty="0" err="1" smtClean="0"/>
              <a:t>наглядный,самостоятельной</a:t>
            </a:r>
            <a:r>
              <a:rPr lang="ru-RU" sz="1800" dirty="0" smtClean="0"/>
              <a:t> работы, метод проектов</a:t>
            </a:r>
          </a:p>
          <a:p>
            <a:r>
              <a:rPr lang="ru-RU" sz="1800" dirty="0" smtClean="0"/>
              <a:t>Форма обучения: урок</a:t>
            </a:r>
          </a:p>
          <a:p>
            <a:r>
              <a:rPr lang="ru-RU" sz="1800" dirty="0" smtClean="0"/>
              <a:t>Средства обучения: интерактивная доска, компьютер. Электронное приложение к учебнику «Азбука»,учебник «Азбука» автор: Горецкий В Г 1класс "Школа России"М., «Просвещение», 2014 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err="1" smtClean="0"/>
              <a:t>Инновационность</a:t>
            </a:r>
            <a:r>
              <a:rPr lang="ru-RU" sz="1800" dirty="0" smtClean="0"/>
              <a:t> проекта</a:t>
            </a: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dirty="0" smtClean="0"/>
              <a:t>1Актуализация знаний.</a:t>
            </a:r>
          </a:p>
          <a:p>
            <a:r>
              <a:rPr lang="ru-RU" sz="7200" dirty="0" smtClean="0"/>
              <a:t>2.Проблемная ситуация.</a:t>
            </a:r>
          </a:p>
          <a:p>
            <a:r>
              <a:rPr lang="ru-RU" sz="7200" dirty="0" smtClean="0"/>
              <a:t>3.Постановка учебной задачи.</a:t>
            </a:r>
          </a:p>
          <a:p>
            <a:r>
              <a:rPr lang="ru-RU" sz="7200" dirty="0" smtClean="0"/>
              <a:t>4. Усвоение новых знаний и способов действий</a:t>
            </a:r>
          </a:p>
          <a:p>
            <a:r>
              <a:rPr lang="ru-RU" sz="7200" dirty="0" smtClean="0"/>
              <a:t>А)- Сегодня мы узнаем о первоучителях словенских. Это  Кирилл и </a:t>
            </a:r>
            <a:r>
              <a:rPr lang="ru-RU" sz="7200" dirty="0" err="1" smtClean="0"/>
              <a:t>Мефодий</a:t>
            </a:r>
            <a:r>
              <a:rPr lang="ru-RU" sz="7200" dirty="0" smtClean="0"/>
              <a:t>.</a:t>
            </a:r>
          </a:p>
          <a:p>
            <a:r>
              <a:rPr lang="ru-RU" sz="7200" dirty="0" smtClean="0"/>
              <a:t>- Послушаем историю об этих людях.( Видеоролик 1)</a:t>
            </a:r>
          </a:p>
          <a:p>
            <a:r>
              <a:rPr lang="ru-RU" sz="7200" b="1" dirty="0" smtClean="0"/>
              <a:t>Физминутка</a:t>
            </a:r>
            <a:endParaRPr lang="ru-RU" sz="7200" dirty="0" smtClean="0"/>
          </a:p>
          <a:p>
            <a:r>
              <a:rPr lang="ru-RU" sz="7200" dirty="0" smtClean="0"/>
              <a:t>В)Работа с учебником.</a:t>
            </a:r>
          </a:p>
          <a:p>
            <a:r>
              <a:rPr lang="ru-RU" sz="7200" dirty="0" smtClean="0"/>
              <a:t>1) Первичное слушание текста  </a:t>
            </a:r>
          </a:p>
          <a:p>
            <a:r>
              <a:rPr lang="ru-RU" sz="7200" dirty="0" smtClean="0"/>
              <a:t>Работа со словарем</a:t>
            </a:r>
          </a:p>
          <a:p>
            <a:r>
              <a:rPr lang="ru-RU" sz="7200" dirty="0" smtClean="0"/>
              <a:t>2)Работа с иллюстрацией учебника Вторичное чтение текста учащимися</a:t>
            </a:r>
          </a:p>
          <a:p>
            <a:r>
              <a:rPr lang="ru-RU" sz="7200" dirty="0" smtClean="0"/>
              <a:t>Работа со словарем</a:t>
            </a:r>
          </a:p>
          <a:p>
            <a:r>
              <a:rPr lang="ru-RU" sz="7200" b="1" dirty="0" smtClean="0"/>
              <a:t>Физминутка</a:t>
            </a:r>
            <a:endParaRPr lang="ru-RU" sz="7200" dirty="0" smtClean="0"/>
          </a:p>
          <a:p>
            <a:r>
              <a:rPr lang="ru-RU" sz="7200" dirty="0" smtClean="0"/>
              <a:t>5. Закрепление знаний и способов действий</a:t>
            </a:r>
          </a:p>
          <a:p>
            <a:r>
              <a:rPr lang="ru-RU" sz="7200" dirty="0" smtClean="0"/>
              <a:t>Ответы на вопросы теста:</a:t>
            </a:r>
          </a:p>
          <a:p>
            <a:r>
              <a:rPr lang="ru-RU" sz="7200" dirty="0" smtClean="0"/>
              <a:t>6. Рефлексия учебной деятельности.</a:t>
            </a:r>
          </a:p>
          <a:p>
            <a:r>
              <a:rPr lang="ru-RU" sz="7200" dirty="0" smtClean="0"/>
              <a:t>7.Задание.</a:t>
            </a:r>
          </a:p>
          <a:p>
            <a:r>
              <a:rPr lang="ru-RU" sz="7200" dirty="0" smtClean="0"/>
              <a:t>Работа над проектом. </a:t>
            </a:r>
          </a:p>
          <a:p>
            <a:r>
              <a:rPr lang="ru-RU" sz="4500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План урока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А)- Сегодня мы узнаем о первоучителях словенских. Это  Кирилл и </a:t>
            </a:r>
            <a:r>
              <a:rPr lang="ru-RU" dirty="0" err="1" smtClean="0"/>
              <a:t>Мефодий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- Послушаем историю об этих людях.( Видеоролик 1)</a:t>
            </a:r>
          </a:p>
          <a:p>
            <a:r>
              <a:rPr lang="ru-RU" dirty="0" smtClean="0"/>
              <a:t>Учитель:</a:t>
            </a:r>
          </a:p>
          <a:p>
            <a:r>
              <a:rPr lang="ru-RU" dirty="0" smtClean="0"/>
              <a:t>-Кирилл очень хотел научить русских людей писать и читать. Вот и решил он придумать русскую азбуку, с помощью которой можно будет писать книги. Русские люди в то время были совершенно безграмотны. Не было в России русского шрифта. Много думал и работал Кирилл и придумал славянские буквы. Так появился русский алфавит, который в честь Кирилла назвали кириллицей. Каждая буква имела свое имя. Названия букв напоминали людям о том, что забывать человеку никак было нельзя: добро, живете, земля, люди и </a:t>
            </a:r>
            <a:r>
              <a:rPr lang="ru-RU" dirty="0" err="1" smtClean="0"/>
              <a:t>тд</a:t>
            </a:r>
            <a:endParaRPr lang="ru-RU" dirty="0" smtClean="0"/>
          </a:p>
          <a:p>
            <a:r>
              <a:rPr lang="ru-RU" dirty="0" smtClean="0"/>
              <a:t>Послушайте, как об этом монахе написал поэт.</a:t>
            </a:r>
          </a:p>
          <a:p>
            <a:r>
              <a:rPr lang="ru-RU" dirty="0" smtClean="0"/>
              <a:t>В монастырской келье узкой</a:t>
            </a:r>
          </a:p>
          <a:p>
            <a:r>
              <a:rPr lang="ru-RU" dirty="0" smtClean="0"/>
              <a:t>В четырех глухих стенах</a:t>
            </a:r>
          </a:p>
          <a:p>
            <a:r>
              <a:rPr lang="ru-RU" dirty="0" smtClean="0"/>
              <a:t>О земле, о древнерусской</a:t>
            </a:r>
          </a:p>
          <a:p>
            <a:r>
              <a:rPr lang="ru-RU" dirty="0" smtClean="0"/>
              <a:t>Быль записывал монах.</a:t>
            </a:r>
          </a:p>
          <a:p>
            <a:r>
              <a:rPr lang="ru-RU" dirty="0" smtClean="0"/>
              <a:t>Он писал зимой и летом,</a:t>
            </a:r>
          </a:p>
          <a:p>
            <a:r>
              <a:rPr lang="ru-RU" dirty="0" smtClean="0"/>
              <a:t>Озаренный тусклым светом,</a:t>
            </a:r>
          </a:p>
          <a:p>
            <a:r>
              <a:rPr lang="ru-RU" dirty="0" smtClean="0"/>
              <a:t>Он писал из года в год</a:t>
            </a:r>
          </a:p>
          <a:p>
            <a:r>
              <a:rPr lang="ru-RU" dirty="0" smtClean="0"/>
              <a:t>Про великий наш народ.</a:t>
            </a:r>
          </a:p>
          <a:p>
            <a:r>
              <a:rPr lang="ru-RU" dirty="0" smtClean="0"/>
              <a:t>Б) Работа со словарем:</a:t>
            </a:r>
          </a:p>
          <a:p>
            <a:r>
              <a:rPr lang="ru-RU" dirty="0" smtClean="0"/>
              <a:t>-Попытайтесь объяснить смысл незнакомых слов: монастырь, келья, монах, озаренный тусклым светом. Выберите буквы из славянского алфавита, которые похожи на наши буквы. </a:t>
            </a:r>
          </a:p>
          <a:p>
            <a:r>
              <a:rPr lang="ru-RU" dirty="0" smtClean="0"/>
              <a:t>-Попробуйте соотнести буквы  первого алфавита и современного .Выберите буквы из славянского алфавита, которые похожи на наши буквы.(Используется интерактивная доска)</a:t>
            </a:r>
          </a:p>
          <a:p>
            <a:r>
              <a:rPr lang="ru-RU" dirty="0" smtClean="0"/>
              <a:t>-Сколько букв было в первом алфавите?(44). А современном алфавите? (33)</a:t>
            </a:r>
          </a:p>
          <a:p>
            <a:r>
              <a:rPr lang="ru-RU" dirty="0" smtClean="0"/>
              <a:t>3) Первичное слушание текста  «Первый букварь»(Видеоролик 2)</a:t>
            </a:r>
          </a:p>
          <a:p>
            <a:r>
              <a:rPr lang="ru-RU" dirty="0" smtClean="0"/>
              <a:t>Работа со словарем(работа в парах)-Как назывались буквы первого алфавита?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1этап. Объяснение. Усвоение новых знаний и способов действий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В)Работа с учебником.</a:t>
            </a:r>
          </a:p>
          <a:p>
            <a:r>
              <a:rPr lang="ru-RU" sz="1800" dirty="0" smtClean="0"/>
              <a:t>1)Вторичное чтение текста  учащимися («Азбука» с 88)</a:t>
            </a:r>
          </a:p>
          <a:p>
            <a:r>
              <a:rPr lang="ru-RU" sz="1800" dirty="0" smtClean="0"/>
              <a:t>Работа со словарем (работа в парах):равноапостольные (Кого так называли?)</a:t>
            </a:r>
          </a:p>
          <a:p>
            <a:r>
              <a:rPr lang="ru-RU" sz="1800" dirty="0" smtClean="0"/>
              <a:t>2)Работа с иллюстрацией учебника ( с 89)</a:t>
            </a:r>
          </a:p>
          <a:p>
            <a:r>
              <a:rPr lang="ru-RU" sz="1800" dirty="0" smtClean="0"/>
              <a:t>-Рассмотрите иллюстрацию на с 89. Здесь изображены Кирилл и </a:t>
            </a:r>
            <a:r>
              <a:rPr lang="ru-RU" sz="1800" dirty="0" err="1" smtClean="0"/>
              <a:t>Мефодий</a:t>
            </a:r>
            <a:r>
              <a:rPr lang="ru-RU" sz="1800" dirty="0" smtClean="0"/>
              <a:t> с книгами и свитками. Расскажите, какими вы их себе представляете?(обсуждение в парах)</a:t>
            </a:r>
          </a:p>
          <a:p>
            <a:r>
              <a:rPr lang="ru-RU" sz="1800" dirty="0" smtClean="0"/>
              <a:t>(Дети используют слова: мудрые, добрые, спокойные, </a:t>
            </a:r>
            <a:r>
              <a:rPr lang="ru-RU" sz="1800" dirty="0" err="1" smtClean="0"/>
              <a:t>человеколюбивые,уверенные</a:t>
            </a:r>
            <a:r>
              <a:rPr lang="ru-RU" sz="1800" dirty="0" smtClean="0"/>
              <a:t> в необходимости выполняемого дела</a:t>
            </a:r>
          </a:p>
          <a:p>
            <a:r>
              <a:rPr lang="ru-RU" sz="1800" dirty="0" smtClean="0"/>
              <a:t>3)Вторичное чтение текста учащимися  («Азбука» с 90-91)</a:t>
            </a:r>
          </a:p>
          <a:p>
            <a:r>
              <a:rPr lang="ru-RU" sz="1800" dirty="0" smtClean="0"/>
              <a:t>Работа со словарем(работа в парах)-Как назывались буквы первого алфавита?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2этап. Закрепление знаний и способов действий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Ответы на вопросы теста: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-Почему Кирилл и </a:t>
            </a:r>
            <a:r>
              <a:rPr lang="ru-RU" sz="1800" dirty="0" err="1" smtClean="0"/>
              <a:t>Мефодий</a:t>
            </a:r>
            <a:r>
              <a:rPr lang="ru-RU" sz="1800" dirty="0" smtClean="0"/>
              <a:t>  решили, что славянским  народам нужна письменность?</a:t>
            </a:r>
          </a:p>
          <a:p>
            <a:r>
              <a:rPr lang="ru-RU" sz="1800" dirty="0" smtClean="0"/>
              <a:t>-Какой праздник отмечают во многих славянских странах 24 мая?</a:t>
            </a:r>
          </a:p>
          <a:p>
            <a:r>
              <a:rPr lang="ru-RU" sz="1800" dirty="0" err="1" smtClean="0"/>
              <a:t>_Сравните</a:t>
            </a:r>
            <a:r>
              <a:rPr lang="ru-RU" sz="1800" dirty="0" smtClean="0"/>
              <a:t> буквы современного алфавита и буквы первого алфавита. Какие похожи? Каких букв нет в современном алфавите?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2этап. Учебное задание на этапе опроса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800" dirty="0" smtClean="0"/>
          </a:p>
          <a:p>
            <a:r>
              <a:rPr lang="ru-RU" sz="1800" dirty="0" smtClean="0"/>
              <a:t>Учитель демонстрирует первый алфавит.(Используется электронное приложение к учебнику «Азбука»)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-Дети, можно ли  мы с помощью этого алфавита  записать предложение на понятном нам языке? Почему? (Нам нужен для этого современный алфавит.)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 Проблемные вопросы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200" dirty="0" smtClean="0">
                <a:solidFill>
                  <a:schemeClr val="bg2">
                    <a:lumMod val="75000"/>
                  </a:schemeClr>
                </a:solidFill>
              </a:rPr>
              <a:t>Учитель демонстрирует первый алфавит.(Используется электронное приложение к учебнику «Азбука»)</a:t>
            </a:r>
          </a:p>
          <a:p>
            <a:endParaRPr lang="ru-RU" sz="18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bg2">
                    <a:lumMod val="75000"/>
                  </a:schemeClr>
                </a:solidFill>
              </a:rPr>
              <a:t>Учитель: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>
                    <a:lumMod val="75000"/>
                  </a:schemeClr>
                </a:solidFill>
              </a:rPr>
              <a:t>- Дети, можно ли   с помощью этого алфавита  записать предложение на понятном нам языке? Почему? (Нам нужен для этого современный алфавит.)</a:t>
            </a:r>
          </a:p>
          <a:p>
            <a:endParaRPr lang="ru-RU" sz="18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sz="1800" dirty="0" smtClean="0"/>
              <a:t>Ответ ребенка: </a:t>
            </a:r>
          </a:p>
          <a:p>
            <a:pPr>
              <a:buNone/>
            </a:pPr>
            <a:r>
              <a:rPr lang="ru-RU" sz="1800" dirty="0" smtClean="0"/>
              <a:t>- С помощью данного алфавита мы не можем записать предложение на понятном нам языке, т к данный алфавит не используется в данном письме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Ответы на проблемные вопросы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161</TotalTime>
  <Words>987</Words>
  <Application>Microsoft Office PowerPoint</Application>
  <PresentationFormat>Экран (4:3)</PresentationFormat>
  <Paragraphs>102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Образовательный проект на тему: «Традиции и новации. Золотая цепь святости на землях Подмосковья в традициях жизни наших предков и земляков. </vt:lpstr>
      <vt:lpstr>Цели и задачи образовательного проекта</vt:lpstr>
      <vt:lpstr>Инновационность проекта</vt:lpstr>
      <vt:lpstr>План урока</vt:lpstr>
      <vt:lpstr>1этап. Объяснение. Усвоение новых знаний и способов действий </vt:lpstr>
      <vt:lpstr>2этап. Закрепление знаний и способов действий</vt:lpstr>
      <vt:lpstr>2этап. Учебное задание на этапе опроса</vt:lpstr>
      <vt:lpstr> Проблемные вопросы </vt:lpstr>
      <vt:lpstr>Ответы на проблемные вопросы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Образовательный проект на тему: «Традиции и новации. Золотая цепь святости на землях Подмосковья в традициях жизни наших предков и земляков. </dc:title>
  <dc:creator>Берингов</dc:creator>
  <cp:lastModifiedBy>Демонстрационная версия</cp:lastModifiedBy>
  <cp:revision>22</cp:revision>
  <dcterms:created xsi:type="dcterms:W3CDTF">2016-03-18T17:27:13Z</dcterms:created>
  <dcterms:modified xsi:type="dcterms:W3CDTF">2016-03-21T11:06:02Z</dcterms:modified>
</cp:coreProperties>
</file>