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1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61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94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4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0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1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3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6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8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2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8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7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DE8D-9CD7-4B50-AC7E-D19F57EE70ED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7D13D-6CC9-4827-B37F-2734FDD37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1794467" y="36933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2225226"/>
            <a:ext cx="9077864" cy="12012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b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Types of British houses</a:t>
            </a:r>
            <a:endParaRPr lang="ru-RU" sz="7200" b="1" dirty="0">
              <a:ln w="0"/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6525067" y="5045167"/>
            <a:ext cx="4683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Times New Roman"/>
                <a:cs typeface="Times New Roman"/>
              </a:rPr>
              <a:t>Подготовила:</a:t>
            </a:r>
            <a:endParaRPr dirty="0"/>
          </a:p>
          <a:p>
            <a:pPr>
              <a:defRPr/>
            </a:pPr>
            <a:r>
              <a:rPr lang="ru-RU" b="1" dirty="0">
                <a:latin typeface="Times New Roman"/>
                <a:cs typeface="Times New Roman"/>
              </a:rPr>
              <a:t>учитель английского языка</a:t>
            </a:r>
            <a:endParaRPr dirty="0"/>
          </a:p>
          <a:p>
            <a:pPr>
              <a:defRPr/>
            </a:pPr>
            <a:r>
              <a:rPr lang="ru-RU" sz="2400" b="1" dirty="0" err="1">
                <a:latin typeface="Times New Roman"/>
                <a:cs typeface="Times New Roman"/>
              </a:rPr>
              <a:t>Швецова</a:t>
            </a:r>
            <a:r>
              <a:rPr lang="ru-RU" sz="2400" b="1" dirty="0">
                <a:latin typeface="Times New Roman"/>
                <a:cs typeface="Times New Roman"/>
              </a:rPr>
              <a:t> Татьяна </a:t>
            </a:r>
            <a:r>
              <a:rPr lang="ru-RU" sz="2400" b="1" dirty="0" smtClean="0">
                <a:latin typeface="Times New Roman"/>
                <a:cs typeface="Times New Roman"/>
              </a:rPr>
              <a:t>Алексеевна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1" dirty="0" smtClean="0">
                <a:latin typeface="Times New Roman"/>
                <a:cs typeface="Times New Roman"/>
              </a:rPr>
              <a:t>УМК </a:t>
            </a:r>
            <a:r>
              <a:rPr lang="en-US" sz="2400" b="1" dirty="0" smtClean="0">
                <a:latin typeface="Times New Roman"/>
                <a:cs typeface="Times New Roman"/>
              </a:rPr>
              <a:t>Spotlight 9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 bwMode="auto">
          <a:xfrm>
            <a:off x="2259204" y="87239"/>
            <a:ext cx="8214527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/>
                <a:cs typeface="Times New Roman"/>
              </a:rPr>
              <a:t> </a:t>
            </a:r>
            <a:endParaRPr dirty="0"/>
          </a:p>
          <a:p>
            <a:pPr algn="ctr">
              <a:defRPr/>
            </a:pP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«МБОУ Гимназия №17» г. Королев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a semi-detached house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</a:t>
            </a:r>
            <a:r>
              <a:rPr lang="en-US" dirty="0"/>
              <a:t>a  house which is joined to another house on one side.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1" y="2517530"/>
            <a:ext cx="6271480" cy="41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Britannic Bold" panose="020B0903060703020204" pitchFamily="34" charset="0"/>
              </a:rPr>
              <a:t>a terrace(d) house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 house which is joined to other houses on two sides.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29" y="2554450"/>
            <a:ext cx="5593130" cy="37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latin typeface="Britannic Bold" panose="020B0903060703020204" pitchFamily="34" charset="0"/>
              </a:rPr>
              <a:t>a farmhouse</a:t>
            </a:r>
            <a:br>
              <a:rPr lang="en-US" sz="6600" dirty="0">
                <a:latin typeface="Britannic Bold" panose="020B0903060703020204" pitchFamily="34" charset="0"/>
              </a:rPr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</a:t>
            </a:r>
            <a:r>
              <a:rPr lang="en-US" dirty="0"/>
              <a:t>main house on a farm where the farmer </a:t>
            </a:r>
            <a:r>
              <a:rPr lang="en-US" dirty="0" smtClean="0"/>
              <a:t>lives.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71" y="2508152"/>
            <a:ext cx="5580967" cy="41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176955" y="388697"/>
            <a:ext cx="4407877" cy="42906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44462" y="1148862"/>
            <a:ext cx="3083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What type of house would you prefer to live in? Why?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56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main types of English houses</a:t>
            </a:r>
            <a:endParaRPr lang="ru-RU" sz="40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950" y="1538626"/>
            <a:ext cx="1871634" cy="1682642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>
            <a:off x="651283" y="1579875"/>
            <a:ext cx="1852246" cy="1676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a block of flats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90" y="1566212"/>
            <a:ext cx="1871634" cy="16826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774" y="1611923"/>
            <a:ext cx="1871634" cy="16826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19" y="3576326"/>
            <a:ext cx="1871634" cy="1682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04" y="3576326"/>
            <a:ext cx="1871634" cy="16826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618" y="3767803"/>
            <a:ext cx="1871634" cy="16826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432" y="3767803"/>
            <a:ext cx="1871634" cy="16826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78" y="5258968"/>
            <a:ext cx="1871634" cy="16826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84" y="5298888"/>
            <a:ext cx="1871634" cy="168264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186474" y="2244590"/>
            <a:ext cx="123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/>
              </a:rPr>
              <a:t>a cottage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43335" y="2233409"/>
            <a:ext cx="128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caravan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46394" y="2250152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mansion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7334" y="4079632"/>
            <a:ext cx="173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detached house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86474" y="3880338"/>
            <a:ext cx="1766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semi-detached house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73262" y="4059753"/>
            <a:ext cx="820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hut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03432" y="3767802"/>
            <a:ext cx="1690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terrace(d) house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61861" y="5955543"/>
            <a:ext cx="157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farmhouse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23742" y="5955543"/>
            <a:ext cx="163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 skyscraper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Britannic Bold" panose="020B0903060703020204" pitchFamily="34" charset="0"/>
              </a:rPr>
              <a:t>a skyscraper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</a:t>
            </a:r>
            <a:r>
              <a:rPr lang="en-US" dirty="0"/>
              <a:t>very tall modern building, usually in a </a:t>
            </a:r>
            <a:r>
              <a:rPr lang="en-US" dirty="0" smtClean="0"/>
              <a:t>city.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9" y="2596367"/>
            <a:ext cx="5193322" cy="38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ritannic Bold" panose="020B0903060703020204" pitchFamily="34" charset="0"/>
              </a:rPr>
              <a:t>A block of flats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large building that is divided into separate apartments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64" y="3106911"/>
            <a:ext cx="5345281" cy="35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a cottage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house, usually in the </a:t>
            </a:r>
            <a:r>
              <a:rPr lang="en-US" dirty="0" smtClean="0"/>
              <a:t>countryside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55" y="2524440"/>
            <a:ext cx="6356486" cy="42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a caravan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</a:t>
            </a:r>
            <a:r>
              <a:rPr lang="en-US" dirty="0"/>
              <a:t>wheeled vehicle for living or travelling in, especially for holidays, that contains beds and cooking equipment and can be pulled by a </a:t>
            </a:r>
            <a:r>
              <a:rPr lang="en-US" dirty="0" smtClean="0"/>
              <a:t>car.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9" y="2848421"/>
            <a:ext cx="5791009" cy="34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a mansion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</a:t>
            </a:r>
            <a:r>
              <a:rPr lang="en-US" dirty="0"/>
              <a:t>very large, </a:t>
            </a:r>
            <a:r>
              <a:rPr lang="en-US" dirty="0" smtClean="0"/>
              <a:t>expensive and impressive house</a:t>
            </a:r>
            <a:r>
              <a:rPr lang="en-US" dirty="0"/>
              <a:t>. </a:t>
            </a:r>
            <a:r>
              <a:rPr lang="en-US" dirty="0" smtClean="0"/>
              <a:t>It is a </a:t>
            </a:r>
            <a:r>
              <a:rPr lang="en-US" dirty="0"/>
              <a:t>large house of a wealthy </a:t>
            </a:r>
            <a:r>
              <a:rPr lang="en-US" dirty="0" smtClean="0"/>
              <a:t>person.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48" y="2816579"/>
            <a:ext cx="6598239" cy="40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latin typeface="Britannic Bold" panose="020B0903060703020204" pitchFamily="34" charset="0"/>
              </a:rPr>
              <a:t>a hut</a:t>
            </a:r>
            <a:br>
              <a:rPr lang="en-US" sz="6600" dirty="0">
                <a:latin typeface="Britannic Bold" panose="020B0903060703020204" pitchFamily="34" charset="0"/>
              </a:rPr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</a:t>
            </a:r>
            <a:r>
              <a:rPr lang="en-US" dirty="0"/>
              <a:t>small, simple building, usually consisting of one room. </a:t>
            </a:r>
            <a:r>
              <a:rPr lang="en-US" dirty="0" smtClean="0"/>
              <a:t> It is</a:t>
            </a:r>
            <a:r>
              <a:rPr lang="en-US" dirty="0"/>
              <a:t> </a:t>
            </a:r>
            <a:r>
              <a:rPr lang="en-US" dirty="0" smtClean="0"/>
              <a:t>made of</a:t>
            </a:r>
            <a:r>
              <a:rPr lang="en-US" dirty="0"/>
              <a:t> natural </a:t>
            </a:r>
            <a:r>
              <a:rPr lang="en-US" dirty="0" smtClean="0"/>
              <a:t>materials as</a:t>
            </a:r>
            <a:r>
              <a:rPr lang="en-US" dirty="0"/>
              <a:t> of logs or grass.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5" y="2719754"/>
            <a:ext cx="5534745" cy="41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Britannic Bold" panose="020B0903060703020204" pitchFamily="34" charset="0"/>
              </a:rPr>
              <a:t>a detached house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house </a:t>
            </a:r>
            <a:r>
              <a:rPr lang="en-US" dirty="0"/>
              <a:t>is not connected to any other </a:t>
            </a:r>
            <a:r>
              <a:rPr lang="en-US" dirty="0" smtClean="0"/>
              <a:t>building.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24" y="2547816"/>
            <a:ext cx="5685691" cy="42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222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Britannic Bold</vt:lpstr>
      <vt:lpstr>Times New Roman</vt:lpstr>
      <vt:lpstr>Trebuchet MS</vt:lpstr>
      <vt:lpstr>Wingdings 3</vt:lpstr>
      <vt:lpstr>Грань</vt:lpstr>
      <vt:lpstr>Types of British houses</vt:lpstr>
      <vt:lpstr>The main types of English houses</vt:lpstr>
      <vt:lpstr>a skyscraper </vt:lpstr>
      <vt:lpstr>A block of flats</vt:lpstr>
      <vt:lpstr>a cottage</vt:lpstr>
      <vt:lpstr>a caravan</vt:lpstr>
      <vt:lpstr>a mansion</vt:lpstr>
      <vt:lpstr>a hut </vt:lpstr>
      <vt:lpstr>a detached house</vt:lpstr>
      <vt:lpstr>a semi-detached house </vt:lpstr>
      <vt:lpstr>a terrace(d) house </vt:lpstr>
      <vt:lpstr>a farmhouse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British houses</dc:title>
  <dc:creator>79636981776</dc:creator>
  <cp:lastModifiedBy>79636981776</cp:lastModifiedBy>
  <cp:revision>10</cp:revision>
  <dcterms:created xsi:type="dcterms:W3CDTF">2022-03-06T16:32:55Z</dcterms:created>
  <dcterms:modified xsi:type="dcterms:W3CDTF">2022-03-06T17:56:23Z</dcterms:modified>
</cp:coreProperties>
</file>