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15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0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8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5716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752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924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4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3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1569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3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A2BC2A-A0D6-4CDB-A7C0-D40155AE8325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E12D63-FEE6-482B-AC43-C269B676A9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57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6277" y="2200357"/>
            <a:ext cx="6658092" cy="2008227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Year after year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9760" y="5791201"/>
            <a:ext cx="4469218" cy="543413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</a:p>
          <a:p>
            <a:pPr algn="r"/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Гимназии№17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Алексеевна</a:t>
            </a:r>
          </a:p>
          <a:p>
            <a:pPr algn="r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Spotlight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0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It’s summer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5108" y="2286002"/>
            <a:ext cx="3094892" cy="3540368"/>
          </a:xfrm>
        </p:spPr>
        <p:txBody>
          <a:bodyPr/>
          <a:lstStyle/>
          <a:p>
            <a:r>
              <a:rPr lang="en-US" sz="3200" dirty="0">
                <a:solidFill>
                  <a:srgbClr val="FF33CC"/>
                </a:solidFill>
              </a:rPr>
              <a:t>What months are there in </a:t>
            </a:r>
            <a:r>
              <a:rPr lang="en-US" sz="3200" dirty="0" smtClean="0">
                <a:solidFill>
                  <a:srgbClr val="FF33CC"/>
                </a:solidFill>
              </a:rPr>
              <a:t>summer?</a:t>
            </a:r>
            <a:endParaRPr lang="en-US" sz="3200" dirty="0">
              <a:solidFill>
                <a:srgbClr val="FF33CC"/>
              </a:solidFill>
            </a:endParaRPr>
          </a:p>
          <a:p>
            <a:r>
              <a:rPr lang="en-US" sz="3200" dirty="0">
                <a:solidFill>
                  <a:srgbClr val="FF33CC"/>
                </a:solidFill>
              </a:rPr>
              <a:t>What is the weather like in </a:t>
            </a:r>
            <a:r>
              <a:rPr lang="en-US" sz="3200" dirty="0" smtClean="0">
                <a:solidFill>
                  <a:srgbClr val="FF33CC"/>
                </a:solidFill>
              </a:rPr>
              <a:t>summer?</a:t>
            </a:r>
            <a:endParaRPr lang="en-US" sz="3200" dirty="0">
              <a:solidFill>
                <a:srgbClr val="FF33CC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1670511"/>
            <a:ext cx="7249865" cy="48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It’s autumn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7232" y="2286000"/>
            <a:ext cx="3692768" cy="3833445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What months are there in </a:t>
            </a:r>
            <a:r>
              <a:rPr lang="en-US" sz="3200" dirty="0" smtClean="0">
                <a:solidFill>
                  <a:srgbClr val="FFC000"/>
                </a:solidFill>
              </a:rPr>
              <a:t>autumn?</a:t>
            </a:r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What is the weather like </a:t>
            </a:r>
            <a:r>
              <a:rPr lang="en-US" sz="3200" dirty="0" smtClean="0">
                <a:solidFill>
                  <a:srgbClr val="FFC000"/>
                </a:solidFill>
              </a:rPr>
              <a:t>in autumn?</a:t>
            </a:r>
            <a:endParaRPr lang="en-US" sz="32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76" y="1093958"/>
            <a:ext cx="3933678" cy="57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699846" y="293077"/>
            <a:ext cx="4618892" cy="37513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WHAT IS YOUR FAVOURITE SEASON?</a:t>
            </a:r>
            <a:endParaRPr lang="ru-RU" sz="3200" dirty="0">
              <a:latin typeface="+mj-lt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6435969" y="3634155"/>
            <a:ext cx="4724400" cy="32238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WHAT IS YOUR FAVOURITE MONTH?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0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680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8923" y="1285756"/>
            <a:ext cx="4314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+mj-lt"/>
              </a:rPr>
              <a:t>HAVE A NICE DAY </a:t>
            </a:r>
            <a:endParaRPr lang="ru-RU" sz="80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2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98" y="-1"/>
            <a:ext cx="4920141" cy="3247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7" y="1"/>
            <a:ext cx="5324240" cy="3247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6" y="3376246"/>
            <a:ext cx="5338199" cy="3481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16" y="3376246"/>
            <a:ext cx="5324073" cy="3546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446" y="2473569"/>
            <a:ext cx="158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Winter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9821" y="2515978"/>
            <a:ext cx="2825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Spring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944" y="6166338"/>
            <a:ext cx="269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Summer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6049108"/>
            <a:ext cx="277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Autumn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season is it?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2"/>
            <a:ext cx="10178322" cy="6213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often rains. The leaves are brown, red, yellow and they are falling.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78923" y="2722658"/>
            <a:ext cx="715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It’ s autumn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1678" y="3458308"/>
            <a:ext cx="745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warm. The birds are singing. There are small green leaves on the trees.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78923" y="3938954"/>
            <a:ext cx="187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It’s spring.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8154" y="4595446"/>
            <a:ext cx="751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very cold. The ground and trees are white.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78923" y="496477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It’s winter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77108" y="5603631"/>
            <a:ext cx="57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hot and sunny. There are many flowers.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60985" y="6072554"/>
            <a:ext cx="179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It’s summer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1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Winter months are…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9975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0070C0"/>
                </a:solidFill>
                <a:latin typeface="+mj-lt"/>
              </a:rPr>
              <a:t>DECEMBER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0070C0"/>
                </a:solidFill>
                <a:latin typeface="+mj-lt"/>
              </a:rPr>
              <a:t>JANUARY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0070C0"/>
                </a:solidFill>
                <a:latin typeface="+mj-lt"/>
              </a:rPr>
              <a:t>FEBRUARY</a:t>
            </a:r>
            <a:endParaRPr lang="ru-RU" sz="4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46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SPRING </a:t>
            </a:r>
            <a:r>
              <a:rPr lang="en-US" dirty="0">
                <a:solidFill>
                  <a:srgbClr val="00B050"/>
                </a:solidFill>
              </a:rPr>
              <a:t>months are…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00B050"/>
                </a:solidFill>
                <a:latin typeface="+mj-lt"/>
              </a:rPr>
              <a:t>MARCH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00B050"/>
                </a:solidFill>
                <a:latin typeface="+mj-lt"/>
              </a:rPr>
              <a:t>APRIL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00B050"/>
                </a:solidFill>
                <a:latin typeface="+mj-lt"/>
              </a:rPr>
              <a:t>MAY</a:t>
            </a:r>
            <a:endParaRPr lang="ru-RU" sz="48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5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SUMMER </a:t>
            </a:r>
            <a:r>
              <a:rPr lang="en-US" dirty="0">
                <a:solidFill>
                  <a:srgbClr val="FF33CC"/>
                </a:solidFill>
              </a:rPr>
              <a:t>months are…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FF33CC"/>
                </a:solidFill>
                <a:latin typeface="+mj-lt"/>
              </a:rPr>
              <a:t>JUNE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FF33CC"/>
                </a:solidFill>
                <a:latin typeface="+mj-lt"/>
              </a:rPr>
              <a:t>JULY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FF33CC"/>
                </a:solidFill>
                <a:latin typeface="+mj-lt"/>
              </a:rPr>
              <a:t>AUGUST</a:t>
            </a:r>
            <a:endParaRPr lang="ru-RU" sz="4800" dirty="0">
              <a:solidFill>
                <a:srgbClr val="FF33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13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AUTUMN </a:t>
            </a:r>
            <a:r>
              <a:rPr lang="en-US" dirty="0">
                <a:solidFill>
                  <a:srgbClr val="FFC000"/>
                </a:solidFill>
              </a:rPr>
              <a:t>months are…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FFC000"/>
                </a:solidFill>
                <a:latin typeface="+mj-lt"/>
              </a:rPr>
              <a:t>SEPTEMBER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FFC000"/>
                </a:solidFill>
                <a:latin typeface="+mj-lt"/>
              </a:rPr>
              <a:t>OCTOBER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800" dirty="0" smtClean="0">
                <a:solidFill>
                  <a:srgbClr val="FFC000"/>
                </a:solidFill>
                <a:latin typeface="+mj-lt"/>
              </a:rPr>
              <a:t>NOVEMBER</a:t>
            </a:r>
            <a:endParaRPr lang="ru-RU" sz="48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72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It’s winter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2227" y="1524001"/>
            <a:ext cx="3704492" cy="39037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B0F0"/>
                </a:solidFill>
              </a:rPr>
              <a:t>What months are there in winter?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B0F0"/>
                </a:solidFill>
              </a:rPr>
              <a:t>What is the weather like in winter?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474910"/>
            <a:ext cx="6347269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It’s Spring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6122" y="1675814"/>
            <a:ext cx="2989385" cy="3821722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What months are there in </a:t>
            </a:r>
            <a:r>
              <a:rPr lang="en-US" sz="3200" dirty="0" smtClean="0">
                <a:solidFill>
                  <a:srgbClr val="00B050"/>
                </a:solidFill>
              </a:rPr>
              <a:t>spring?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What is the weather like in </a:t>
            </a:r>
            <a:r>
              <a:rPr lang="en-US" sz="3200" dirty="0" smtClean="0">
                <a:solidFill>
                  <a:srgbClr val="00B050"/>
                </a:solidFill>
              </a:rPr>
              <a:t>spring?</a:t>
            </a:r>
            <a:endParaRPr lang="en-US" sz="32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7" y="1656258"/>
            <a:ext cx="7392677" cy="36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107</TotalTime>
  <Words>211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Corbel</vt:lpstr>
      <vt:lpstr>Courier New</vt:lpstr>
      <vt:lpstr>Gill Sans MT</vt:lpstr>
      <vt:lpstr>Impact</vt:lpstr>
      <vt:lpstr>Times New Roman</vt:lpstr>
      <vt:lpstr>Wingdings</vt:lpstr>
      <vt:lpstr>Badge</vt:lpstr>
      <vt:lpstr>Year after year</vt:lpstr>
      <vt:lpstr>Презентация PowerPoint</vt:lpstr>
      <vt:lpstr>What season is it?</vt:lpstr>
      <vt:lpstr>Winter months are… </vt:lpstr>
      <vt:lpstr>SPRING months are…</vt:lpstr>
      <vt:lpstr>SUMMER months are…</vt:lpstr>
      <vt:lpstr>AUTUMN months are…</vt:lpstr>
      <vt:lpstr>It’s winter</vt:lpstr>
      <vt:lpstr>It’s Spring</vt:lpstr>
      <vt:lpstr>It’s summer</vt:lpstr>
      <vt:lpstr>It’s autumn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 Right</dc:title>
  <dc:creator>79636981776</dc:creator>
  <cp:lastModifiedBy>79636981776</cp:lastModifiedBy>
  <cp:revision>10</cp:revision>
  <dcterms:created xsi:type="dcterms:W3CDTF">2022-03-08T10:02:18Z</dcterms:created>
  <dcterms:modified xsi:type="dcterms:W3CDTF">2022-03-08T12:35:51Z</dcterms:modified>
</cp:coreProperties>
</file>