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79" r:id="rId10"/>
    <p:sldId id="268" r:id="rId11"/>
    <p:sldId id="280" r:id="rId12"/>
    <p:sldId id="281" r:id="rId13"/>
    <p:sldId id="282" r:id="rId14"/>
    <p:sldId id="283" r:id="rId15"/>
    <p:sldId id="265" r:id="rId16"/>
    <p:sldId id="271" r:id="rId17"/>
    <p:sldId id="272" r:id="rId18"/>
    <p:sldId id="278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08"/>
    <p:restoredTop sz="94700"/>
  </p:normalViewPr>
  <p:slideViewPr>
    <p:cSldViewPr snapToGrid="0" snapToObjects="1">
      <p:cViewPr varScale="1">
        <p:scale>
          <a:sx n="91" d="100"/>
          <a:sy n="91" d="100"/>
        </p:scale>
        <p:origin x="208" y="2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2/25/24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2/25/24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2/25/24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2/25/24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2/25/24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2/25/24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28776-5610-F743-9D20-82D8262C45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Module 4.4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78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F7975-E17B-1741-BD58-616CB69CC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 err="1"/>
              <a:t>We</a:t>
            </a:r>
            <a:r>
              <a:rPr lang="de-DE" b="1" i="1" dirty="0"/>
              <a:t> </a:t>
            </a:r>
            <a:r>
              <a:rPr lang="de-DE" b="1" i="1" dirty="0" err="1"/>
              <a:t>use</a:t>
            </a:r>
            <a:r>
              <a:rPr lang="de-DE" b="1" i="1" dirty="0"/>
              <a:t> </a:t>
            </a:r>
            <a:r>
              <a:rPr lang="de-DE" b="1" i="1" dirty="0" err="1"/>
              <a:t>the</a:t>
            </a:r>
            <a:r>
              <a:rPr lang="de-DE" b="1" i="1" dirty="0"/>
              <a:t> passive:</a:t>
            </a:r>
            <a:endParaRPr lang="ru-RU" b="1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D39316-6AB2-C242-8CB6-D06222EA8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800" b="1" dirty="0" err="1"/>
              <a:t>When</a:t>
            </a:r>
            <a:r>
              <a:rPr lang="de-DE" sz="2800" b="1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person</a:t>
            </a:r>
            <a:r>
              <a:rPr lang="de-DE" sz="2800" dirty="0"/>
              <a:t> </a:t>
            </a:r>
            <a:r>
              <a:rPr lang="de-DE" sz="2800" dirty="0" err="1"/>
              <a:t>or</a:t>
            </a:r>
            <a:r>
              <a:rPr lang="de-DE" sz="2800" dirty="0"/>
              <a:t> </a:t>
            </a:r>
            <a:r>
              <a:rPr lang="de-DE" sz="2800" dirty="0" err="1"/>
              <a:t>people</a:t>
            </a:r>
            <a:r>
              <a:rPr lang="de-DE" sz="2800" dirty="0"/>
              <a:t> </a:t>
            </a:r>
            <a:r>
              <a:rPr lang="de-DE" sz="2800" dirty="0" err="1"/>
              <a:t>who</a:t>
            </a:r>
            <a:r>
              <a:rPr lang="de-DE" sz="2800" dirty="0"/>
              <a:t> do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action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b="1" i="1" dirty="0" err="1"/>
              <a:t>unknown</a:t>
            </a:r>
            <a:r>
              <a:rPr lang="de-DE" sz="2800" b="1" i="1" dirty="0"/>
              <a:t>, </a:t>
            </a:r>
            <a:r>
              <a:rPr lang="de-DE" sz="2800" b="1" i="1" dirty="0" err="1"/>
              <a:t>unimportant</a:t>
            </a:r>
            <a:r>
              <a:rPr lang="de-DE" sz="2800" b="1" i="1" dirty="0"/>
              <a:t> </a:t>
            </a:r>
            <a:r>
              <a:rPr lang="de-DE" sz="2800" b="1" i="1" dirty="0" err="1"/>
              <a:t>or</a:t>
            </a:r>
            <a:r>
              <a:rPr lang="de-DE" sz="2800" b="1" i="1" dirty="0"/>
              <a:t> </a:t>
            </a:r>
            <a:r>
              <a:rPr lang="de-DE" sz="2800" b="1" i="1" dirty="0" err="1"/>
              <a:t>obvious</a:t>
            </a:r>
            <a:r>
              <a:rPr lang="de-DE" sz="2800" b="1" i="1" dirty="0"/>
              <a:t> </a:t>
            </a:r>
            <a:r>
              <a:rPr lang="de-DE" sz="2800" b="1" i="1" dirty="0" err="1"/>
              <a:t>from</a:t>
            </a:r>
            <a:r>
              <a:rPr lang="de-DE" sz="2800" b="1" i="1" dirty="0"/>
              <a:t> </a:t>
            </a:r>
            <a:r>
              <a:rPr lang="de-DE" sz="2800" b="1" i="1" dirty="0" err="1"/>
              <a:t>the</a:t>
            </a:r>
            <a:r>
              <a:rPr lang="de-DE" sz="2800" b="1" i="1" dirty="0"/>
              <a:t> </a:t>
            </a:r>
            <a:r>
              <a:rPr lang="de-DE" sz="2800" b="1" i="1" dirty="0" err="1"/>
              <a:t>context</a:t>
            </a:r>
            <a:r>
              <a:rPr lang="de-DE" sz="2800" dirty="0"/>
              <a:t>.</a:t>
            </a:r>
          </a:p>
          <a:p>
            <a:r>
              <a:rPr lang="de-DE" sz="2800" b="1" dirty="0" err="1"/>
              <a:t>When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action</a:t>
            </a:r>
            <a:r>
              <a:rPr lang="de-DE" sz="2800" dirty="0"/>
              <a:t> </a:t>
            </a:r>
            <a:r>
              <a:rPr lang="de-DE" sz="2800" dirty="0" err="1"/>
              <a:t>itself</a:t>
            </a:r>
            <a:r>
              <a:rPr lang="de-DE" sz="2800" dirty="0"/>
              <a:t> </a:t>
            </a:r>
            <a:r>
              <a:rPr lang="de-DE" sz="2800" b="1" i="1" dirty="0" err="1"/>
              <a:t>is</a:t>
            </a:r>
            <a:r>
              <a:rPr lang="de-DE" sz="2800" b="1" i="1" dirty="0"/>
              <a:t> </a:t>
            </a:r>
            <a:r>
              <a:rPr lang="de-DE" sz="2800" b="1" i="1" dirty="0" err="1"/>
              <a:t>more</a:t>
            </a:r>
            <a:r>
              <a:rPr lang="de-DE" sz="2800" b="1" i="1" dirty="0"/>
              <a:t> </a:t>
            </a:r>
            <a:r>
              <a:rPr lang="de-DE" sz="2800" b="1" i="1" dirty="0" err="1"/>
              <a:t>important</a:t>
            </a:r>
            <a:r>
              <a:rPr lang="de-DE" sz="2800" b="1" i="1" dirty="0"/>
              <a:t> </a:t>
            </a:r>
            <a:r>
              <a:rPr lang="de-DE" sz="2800" dirty="0" err="1"/>
              <a:t>than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person</a:t>
            </a:r>
            <a:r>
              <a:rPr lang="de-DE" sz="2800" dirty="0"/>
              <a:t>/</a:t>
            </a:r>
            <a:r>
              <a:rPr lang="de-DE" sz="2800" dirty="0" err="1"/>
              <a:t>people</a:t>
            </a:r>
            <a:r>
              <a:rPr lang="de-DE" sz="2800" dirty="0"/>
              <a:t> </a:t>
            </a:r>
            <a:r>
              <a:rPr lang="de-DE" sz="2800" dirty="0" err="1"/>
              <a:t>who</a:t>
            </a:r>
            <a:r>
              <a:rPr lang="de-DE" sz="2800" dirty="0"/>
              <a:t> do </a:t>
            </a:r>
            <a:r>
              <a:rPr lang="de-DE" sz="2800" dirty="0" err="1"/>
              <a:t>it</a:t>
            </a:r>
            <a:r>
              <a:rPr lang="de-DE" sz="2800" dirty="0"/>
              <a:t>, </a:t>
            </a:r>
            <a:r>
              <a:rPr lang="de-DE" sz="2800" dirty="0" err="1"/>
              <a:t>as</a:t>
            </a:r>
            <a:r>
              <a:rPr lang="de-DE" sz="2800" dirty="0"/>
              <a:t> in </a:t>
            </a:r>
            <a:r>
              <a:rPr lang="de-DE" sz="2800" dirty="0" err="1"/>
              <a:t>news</a:t>
            </a:r>
            <a:r>
              <a:rPr lang="de-DE" sz="2800" dirty="0"/>
              <a:t> </a:t>
            </a:r>
            <a:r>
              <a:rPr lang="de-DE" sz="2800" dirty="0" err="1"/>
              <a:t>headlines</a:t>
            </a:r>
            <a:r>
              <a:rPr lang="de-DE" sz="2800" dirty="0"/>
              <a:t>, </a:t>
            </a:r>
            <a:r>
              <a:rPr lang="de-DE" sz="2800" dirty="0" err="1"/>
              <a:t>newspaper</a:t>
            </a:r>
            <a:r>
              <a:rPr lang="de-DE" sz="2800" dirty="0"/>
              <a:t> </a:t>
            </a:r>
            <a:r>
              <a:rPr lang="de-DE" sz="2800" dirty="0" err="1"/>
              <a:t>articles</a:t>
            </a:r>
            <a:r>
              <a:rPr lang="de-DE" sz="2800" dirty="0"/>
              <a:t>, formal </a:t>
            </a:r>
            <a:r>
              <a:rPr lang="de-DE" sz="2800" dirty="0" err="1"/>
              <a:t>notices</a:t>
            </a:r>
            <a:r>
              <a:rPr lang="de-DE" sz="2800" dirty="0"/>
              <a:t>, </a:t>
            </a:r>
            <a:r>
              <a:rPr lang="de-DE" sz="2800" dirty="0" err="1"/>
              <a:t>advertisements</a:t>
            </a:r>
            <a:r>
              <a:rPr lang="de-DE" sz="2800" dirty="0"/>
              <a:t>, </a:t>
            </a:r>
            <a:r>
              <a:rPr lang="de-DE" sz="2800" dirty="0" err="1"/>
              <a:t>instructions</a:t>
            </a:r>
            <a:r>
              <a:rPr lang="de-DE" sz="2800" dirty="0"/>
              <a:t>, </a:t>
            </a:r>
            <a:r>
              <a:rPr lang="de-DE" sz="2800" dirty="0" err="1"/>
              <a:t>processes</a:t>
            </a:r>
            <a:r>
              <a:rPr lang="de-DE" sz="2800" dirty="0"/>
              <a:t>.</a:t>
            </a:r>
          </a:p>
          <a:p>
            <a:r>
              <a:rPr lang="de-DE" sz="2800" b="1" dirty="0" err="1"/>
              <a:t>When</a:t>
            </a:r>
            <a:r>
              <a:rPr lang="de-DE" sz="2800" dirty="0"/>
              <a:t>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want</a:t>
            </a:r>
            <a:r>
              <a:rPr lang="de-DE" sz="2800" dirty="0"/>
              <a:t> </a:t>
            </a:r>
            <a:r>
              <a:rPr lang="de-DE" sz="2800" b="1" i="1" dirty="0" err="1"/>
              <a:t>to</a:t>
            </a:r>
            <a:r>
              <a:rPr lang="de-DE" sz="2800" b="1" i="1" dirty="0"/>
              <a:t> </a:t>
            </a:r>
            <a:r>
              <a:rPr lang="de-DE" sz="2800" b="1" i="1" dirty="0" err="1"/>
              <a:t>avoid</a:t>
            </a:r>
            <a:r>
              <a:rPr lang="de-DE" sz="2800" b="1" i="1" dirty="0"/>
              <a:t> </a:t>
            </a:r>
            <a:r>
              <a:rPr lang="de-DE" sz="2800" b="1" i="1" dirty="0" err="1"/>
              <a:t>taking</a:t>
            </a:r>
            <a:r>
              <a:rPr lang="de-DE" sz="2800" b="1" i="1" dirty="0"/>
              <a:t> </a:t>
            </a:r>
            <a:r>
              <a:rPr lang="de-DE" sz="2800" b="1" i="1" dirty="0" err="1"/>
              <a:t>responsibility</a:t>
            </a:r>
            <a:r>
              <a:rPr lang="de-DE" sz="2800" b="1" i="1" dirty="0"/>
              <a:t> </a:t>
            </a:r>
            <a:r>
              <a:rPr lang="de-DE" sz="2800" b="1" i="1" dirty="0" err="1"/>
              <a:t>for</a:t>
            </a:r>
            <a:r>
              <a:rPr lang="de-DE" sz="2800" b="1" i="1" dirty="0"/>
              <a:t> an </a:t>
            </a:r>
            <a:r>
              <a:rPr lang="de-DE" sz="2800" b="1" i="1" dirty="0" err="1"/>
              <a:t>action</a:t>
            </a:r>
            <a:r>
              <a:rPr lang="de-DE" sz="2800" dirty="0"/>
              <a:t>, </a:t>
            </a:r>
            <a:r>
              <a:rPr lang="de-DE" sz="2800" dirty="0" err="1"/>
              <a:t>or</a:t>
            </a:r>
            <a:r>
              <a:rPr lang="de-DE" sz="2800" dirty="0"/>
              <a:t> </a:t>
            </a:r>
            <a:r>
              <a:rPr lang="de-DE" sz="2800" dirty="0" err="1"/>
              <a:t>when</a:t>
            </a:r>
            <a:r>
              <a:rPr lang="de-DE" sz="2800" dirty="0"/>
              <a:t>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refer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an </a:t>
            </a:r>
            <a:r>
              <a:rPr lang="de-DE" sz="2800" dirty="0" err="1"/>
              <a:t>unpleasant</a:t>
            </a:r>
            <a:r>
              <a:rPr lang="de-DE" sz="2800" dirty="0"/>
              <a:t> </a:t>
            </a:r>
            <a:r>
              <a:rPr lang="de-DE" sz="2800" dirty="0" err="1"/>
              <a:t>event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we</a:t>
            </a:r>
            <a:r>
              <a:rPr lang="de-DE" sz="2800" dirty="0"/>
              <a:t> do not </a:t>
            </a:r>
            <a:r>
              <a:rPr lang="de-DE" sz="2800" dirty="0" err="1"/>
              <a:t>want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say</a:t>
            </a:r>
            <a:r>
              <a:rPr lang="de-DE" sz="2800" dirty="0"/>
              <a:t> </a:t>
            </a:r>
            <a:r>
              <a:rPr lang="de-DE" sz="2800" dirty="0" err="1"/>
              <a:t>who</a:t>
            </a:r>
            <a:r>
              <a:rPr lang="de-DE" sz="2800" dirty="0"/>
              <a:t> </a:t>
            </a:r>
            <a:r>
              <a:rPr lang="de-DE" sz="2800" dirty="0" err="1"/>
              <a:t>or</a:t>
            </a:r>
            <a:r>
              <a:rPr lang="de-DE" sz="2800" dirty="0"/>
              <a:t> </a:t>
            </a:r>
            <a:r>
              <a:rPr lang="de-DE" sz="2800" dirty="0" err="1"/>
              <a:t>what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blame</a:t>
            </a:r>
            <a:r>
              <a:rPr lang="de-DE" sz="2800" dirty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084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B45A4-B9C6-9C40-A553-A7A5E91FC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Passive</a:t>
            </a:r>
            <a:endParaRPr lang="ru-RU" b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B5FA33D-B8D8-3341-B1A3-3B44BE5E7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6685" y="2163284"/>
            <a:ext cx="6498629" cy="3722125"/>
          </a:xfrm>
        </p:spPr>
      </p:pic>
    </p:spTree>
    <p:extLst>
      <p:ext uri="{BB962C8B-B14F-4D97-AF65-F5344CB8AC3E}">
        <p14:creationId xmlns:p14="http://schemas.microsoft.com/office/powerpoint/2010/main" val="10807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B45A4-B9C6-9C40-A553-A7A5E91FC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Passive</a:t>
            </a:r>
            <a:endParaRPr lang="ru-RU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AD7C893-6389-8042-9474-5A6F79CB8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7792" y="1888308"/>
            <a:ext cx="5956415" cy="4453394"/>
          </a:xfrm>
        </p:spPr>
      </p:pic>
    </p:spTree>
    <p:extLst>
      <p:ext uri="{BB962C8B-B14F-4D97-AF65-F5344CB8AC3E}">
        <p14:creationId xmlns:p14="http://schemas.microsoft.com/office/powerpoint/2010/main" val="1798149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B45A4-B9C6-9C40-A553-A7A5E91FC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Passive</a:t>
            </a:r>
            <a:endParaRPr lang="ru-RU" b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B53DF0A-5ECF-404D-9EDE-DC2C471D4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7469" y="2014194"/>
            <a:ext cx="5817062" cy="4362797"/>
          </a:xfrm>
        </p:spPr>
      </p:pic>
    </p:spTree>
    <p:extLst>
      <p:ext uri="{BB962C8B-B14F-4D97-AF65-F5344CB8AC3E}">
        <p14:creationId xmlns:p14="http://schemas.microsoft.com/office/powerpoint/2010/main" val="1917126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B45A4-B9C6-9C40-A553-A7A5E91FC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Passive</a:t>
            </a:r>
            <a:endParaRPr lang="ru-RU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1BF33D7-0E30-6146-949E-093E0EEB9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6746" y="2014194"/>
            <a:ext cx="4458508" cy="4262837"/>
          </a:xfrm>
        </p:spPr>
      </p:pic>
    </p:spTree>
    <p:extLst>
      <p:ext uri="{BB962C8B-B14F-4D97-AF65-F5344CB8AC3E}">
        <p14:creationId xmlns:p14="http://schemas.microsoft.com/office/powerpoint/2010/main" val="3831664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31AB0-7E9F-F744-9E40-CCC7ACA97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/>
              <a:t>Rewrite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sentences</a:t>
            </a:r>
            <a:r>
              <a:rPr lang="de-DE" b="1" dirty="0"/>
              <a:t> in </a:t>
            </a:r>
            <a:r>
              <a:rPr lang="de-DE" b="1" dirty="0" err="1"/>
              <a:t>the</a:t>
            </a:r>
            <a:r>
              <a:rPr lang="de-DE" b="1" dirty="0"/>
              <a:t> passive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6F1DC6-BF18-224F-B4E8-99387D6E7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4439348"/>
          </a:xfrm>
        </p:spPr>
        <p:txBody>
          <a:bodyPr>
            <a:normAutofit fontScale="92500"/>
          </a:bodyPr>
          <a:lstStyle/>
          <a:p>
            <a:r>
              <a:rPr lang="de-DE" dirty="0" err="1"/>
              <a:t>Rainforests</a:t>
            </a:r>
            <a:r>
              <a:rPr lang="de-DE" dirty="0"/>
              <a:t> </a:t>
            </a:r>
            <a:r>
              <a:rPr lang="de-DE" dirty="0" err="1"/>
              <a:t>regulate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Earth’s</a:t>
            </a:r>
            <a:r>
              <a:rPr lang="de-DE" dirty="0"/>
              <a:t> </a:t>
            </a:r>
            <a:r>
              <a:rPr lang="de-DE" dirty="0" err="1"/>
              <a:t>weather</a:t>
            </a:r>
            <a:r>
              <a:rPr lang="de-DE" dirty="0"/>
              <a:t>.</a:t>
            </a:r>
          </a:p>
          <a:p>
            <a:r>
              <a:rPr lang="de-DE" dirty="0" err="1"/>
              <a:t>Scientists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Investigated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2 per </a:t>
            </a:r>
            <a:r>
              <a:rPr lang="de-DE" dirty="0" err="1"/>
              <a:t>cent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250.000 </a:t>
            </a:r>
            <a:r>
              <a:rPr lang="de-DE" dirty="0" err="1"/>
              <a:t>known</a:t>
            </a:r>
            <a:r>
              <a:rPr lang="de-DE" dirty="0"/>
              <a:t> plant </a:t>
            </a:r>
            <a:r>
              <a:rPr lang="de-DE" dirty="0" err="1"/>
              <a:t>species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medicinal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.</a:t>
            </a:r>
          </a:p>
          <a:p>
            <a:r>
              <a:rPr lang="de-DE" dirty="0" err="1"/>
              <a:t>Environmentalists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constantly</a:t>
            </a:r>
            <a:r>
              <a:rPr lang="de-DE" dirty="0"/>
              <a:t> </a:t>
            </a:r>
            <a:r>
              <a:rPr lang="de-DE" dirty="0" err="1"/>
              <a:t>developing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ensure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survival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ecosystem</a:t>
            </a:r>
            <a:r>
              <a:rPr lang="de-DE" dirty="0"/>
              <a:t>.</a:t>
            </a:r>
          </a:p>
          <a:p>
            <a:r>
              <a:rPr lang="de-DE" dirty="0" err="1"/>
              <a:t>Governments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elected</a:t>
            </a:r>
            <a:r>
              <a:rPr lang="de-DE" dirty="0"/>
              <a:t> </a:t>
            </a:r>
            <a:r>
              <a:rPr lang="de-DE" dirty="0" err="1"/>
              <a:t>officials</a:t>
            </a:r>
            <a:r>
              <a:rPr lang="de-DE" dirty="0"/>
              <a:t> will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pass </a:t>
            </a:r>
            <a:r>
              <a:rPr lang="de-DE" dirty="0" err="1"/>
              <a:t>tougher</a:t>
            </a:r>
            <a:r>
              <a:rPr lang="de-DE" dirty="0"/>
              <a:t> environmental </a:t>
            </a:r>
            <a:r>
              <a:rPr lang="de-DE" dirty="0" err="1"/>
              <a:t>laws</a:t>
            </a:r>
            <a:r>
              <a:rPr lang="de-DE" dirty="0"/>
              <a:t>.</a:t>
            </a:r>
          </a:p>
          <a:p>
            <a:r>
              <a:rPr lang="de-DE" dirty="0"/>
              <a:t>The </a:t>
            </a:r>
            <a:r>
              <a:rPr lang="de-DE" dirty="0" err="1"/>
              <a:t>oil</a:t>
            </a:r>
            <a:r>
              <a:rPr lang="de-DE" dirty="0"/>
              <a:t> </a:t>
            </a:r>
            <a:r>
              <a:rPr lang="de-DE" dirty="0" err="1"/>
              <a:t>exploration</a:t>
            </a:r>
            <a:r>
              <a:rPr lang="de-DE" dirty="0"/>
              <a:t> </a:t>
            </a:r>
            <a:r>
              <a:rPr lang="de-DE" dirty="0" err="1"/>
              <a:t>business</a:t>
            </a:r>
            <a:r>
              <a:rPr lang="de-DE" dirty="0"/>
              <a:t> </a:t>
            </a:r>
            <a:r>
              <a:rPr lang="de-DE" dirty="0" err="1"/>
              <a:t>nearly</a:t>
            </a:r>
            <a:r>
              <a:rPr lang="de-DE" dirty="0"/>
              <a:t> </a:t>
            </a:r>
            <a:r>
              <a:rPr lang="de-DE" dirty="0" err="1"/>
              <a:t>drove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Hawaiian</a:t>
            </a:r>
            <a:r>
              <a:rPr lang="de-DE" dirty="0"/>
              <a:t> </a:t>
            </a:r>
            <a:r>
              <a:rPr lang="de-DE" dirty="0" err="1"/>
              <a:t>monk</a:t>
            </a:r>
            <a:r>
              <a:rPr lang="de-DE" dirty="0"/>
              <a:t> </a:t>
            </a:r>
            <a:r>
              <a:rPr lang="de-DE" dirty="0" err="1"/>
              <a:t>seal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extinction</a:t>
            </a:r>
            <a:r>
              <a:rPr lang="de-DE" dirty="0"/>
              <a:t>.</a:t>
            </a:r>
          </a:p>
          <a:p>
            <a:r>
              <a:rPr lang="de-DE" dirty="0"/>
              <a:t>Greenpeace </a:t>
            </a:r>
            <a:r>
              <a:rPr lang="de-DE" dirty="0" err="1"/>
              <a:t>had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protecting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environment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became</a:t>
            </a:r>
            <a:r>
              <a:rPr lang="de-DE" dirty="0"/>
              <a:t> fashionable.</a:t>
            </a:r>
          </a:p>
          <a:p>
            <a:r>
              <a:rPr lang="de-DE" dirty="0" err="1"/>
              <a:t>Whalers</a:t>
            </a:r>
            <a:r>
              <a:rPr lang="de-DE" dirty="0"/>
              <a:t> </a:t>
            </a:r>
            <a:r>
              <a:rPr lang="de-DE" dirty="0" err="1"/>
              <a:t>had</a:t>
            </a:r>
            <a:r>
              <a:rPr lang="de-DE" dirty="0"/>
              <a:t> </a:t>
            </a:r>
            <a:r>
              <a:rPr lang="de-DE" dirty="0" err="1"/>
              <a:t>hunted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blue</a:t>
            </a:r>
            <a:r>
              <a:rPr lang="de-DE" dirty="0"/>
              <a:t> </a:t>
            </a:r>
            <a:r>
              <a:rPr lang="de-DE" dirty="0" err="1"/>
              <a:t>whale</a:t>
            </a:r>
            <a:r>
              <a:rPr lang="de-DE" dirty="0"/>
              <a:t> </a:t>
            </a:r>
            <a:r>
              <a:rPr lang="de-DE" dirty="0" err="1"/>
              <a:t>almost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extinction</a:t>
            </a:r>
            <a:r>
              <a:rPr lang="de-DE" dirty="0"/>
              <a:t>.</a:t>
            </a:r>
          </a:p>
          <a:p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estimates</a:t>
            </a:r>
            <a:r>
              <a:rPr lang="de-DE" dirty="0"/>
              <a:t>, countries will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reduced</a:t>
            </a:r>
            <a:r>
              <a:rPr lang="de-DE" dirty="0"/>
              <a:t> </a:t>
            </a:r>
            <a:r>
              <a:rPr lang="de-DE" dirty="0" err="1"/>
              <a:t>greenhouse</a:t>
            </a:r>
            <a:r>
              <a:rPr lang="de-DE" dirty="0"/>
              <a:t> </a:t>
            </a:r>
            <a:r>
              <a:rPr lang="de-DE" dirty="0" err="1"/>
              <a:t>emissions</a:t>
            </a:r>
            <a:r>
              <a:rPr lang="de-DE" dirty="0"/>
              <a:t> in </a:t>
            </a:r>
            <a:r>
              <a:rPr lang="de-DE" dirty="0" err="1"/>
              <a:t>five</a:t>
            </a:r>
            <a:r>
              <a:rPr lang="de-DE" dirty="0"/>
              <a:t> </a:t>
            </a:r>
            <a:r>
              <a:rPr lang="de-DE" dirty="0" err="1"/>
              <a:t>years</a:t>
            </a:r>
            <a:r>
              <a:rPr lang="de-DE" dirty="0"/>
              <a:t>.</a:t>
            </a:r>
          </a:p>
          <a:p>
            <a:r>
              <a:rPr lang="de-DE" dirty="0"/>
              <a:t>The </a:t>
            </a:r>
            <a:r>
              <a:rPr lang="de-DE" dirty="0" err="1"/>
              <a:t>dodo</a:t>
            </a:r>
            <a:r>
              <a:rPr lang="de-DE" dirty="0"/>
              <a:t> </a:t>
            </a:r>
            <a:r>
              <a:rPr lang="de-DE" dirty="0" err="1"/>
              <a:t>had</a:t>
            </a:r>
            <a:r>
              <a:rPr lang="de-DE" dirty="0"/>
              <a:t> </a:t>
            </a:r>
            <a:r>
              <a:rPr lang="de-DE" dirty="0" err="1"/>
              <a:t>never</a:t>
            </a:r>
            <a:r>
              <a:rPr lang="de-DE" dirty="0"/>
              <a:t> </a:t>
            </a:r>
            <a:r>
              <a:rPr lang="de-DE" dirty="0" err="1"/>
              <a:t>faced</a:t>
            </a:r>
            <a:r>
              <a:rPr lang="de-DE" dirty="0"/>
              <a:t> a </a:t>
            </a:r>
            <a:r>
              <a:rPr lang="de-DE" dirty="0" err="1"/>
              <a:t>predator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humans</a:t>
            </a:r>
            <a:r>
              <a:rPr lang="de-DE" dirty="0"/>
              <a:t> </a:t>
            </a:r>
            <a:r>
              <a:rPr lang="de-DE" dirty="0" err="1"/>
              <a:t>invaded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</a:t>
            </a:r>
            <a:r>
              <a:rPr lang="de-DE" dirty="0" err="1"/>
              <a:t>habitat</a:t>
            </a:r>
            <a:endParaRPr lang="de-DE" dirty="0"/>
          </a:p>
          <a:p>
            <a:r>
              <a:rPr lang="de-DE" dirty="0"/>
              <a:t>Illegal </a:t>
            </a:r>
            <a:r>
              <a:rPr lang="de-DE" dirty="0" err="1"/>
              <a:t>hunters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going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destroy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elephant</a:t>
            </a:r>
            <a:r>
              <a:rPr lang="de-DE" dirty="0"/>
              <a:t> </a:t>
            </a:r>
            <a:r>
              <a:rPr lang="de-DE" dirty="0" err="1"/>
              <a:t>population</a:t>
            </a:r>
            <a:r>
              <a:rPr lang="de-DE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6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D5F64-66AC-8149-AE85-0A01085D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/>
              <a:t>Rewrite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sentences</a:t>
            </a:r>
            <a:r>
              <a:rPr lang="de-DE" b="1" dirty="0"/>
              <a:t> in </a:t>
            </a:r>
            <a:r>
              <a:rPr lang="de-DE" b="1" dirty="0" err="1"/>
              <a:t>the</a:t>
            </a:r>
            <a:r>
              <a:rPr lang="de-DE" b="1" dirty="0"/>
              <a:t> passive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8A0A88-27AD-7B44-8D60-2A73C9646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194649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Earth’s</a:t>
            </a:r>
            <a:r>
              <a:rPr lang="ru-RU" dirty="0"/>
              <a:t> </a:t>
            </a:r>
            <a:r>
              <a:rPr lang="ru-RU" dirty="0" err="1"/>
              <a:t>weather</a:t>
            </a:r>
            <a:r>
              <a:rPr lang="ru-RU" dirty="0"/>
              <a:t> </a:t>
            </a:r>
            <a:r>
              <a:rPr lang="ru-RU" b="1" dirty="0" err="1"/>
              <a:t>is</a:t>
            </a:r>
            <a:r>
              <a:rPr lang="ru-RU" b="1" dirty="0"/>
              <a:t> </a:t>
            </a:r>
            <a:r>
              <a:rPr lang="ru-RU" b="1" dirty="0" err="1"/>
              <a:t>regulated</a:t>
            </a:r>
            <a:r>
              <a:rPr lang="ru-RU" b="1" dirty="0"/>
              <a:t> </a:t>
            </a:r>
            <a:r>
              <a:rPr lang="ru-RU" b="1" dirty="0" err="1"/>
              <a:t>by</a:t>
            </a:r>
            <a:r>
              <a:rPr lang="ru-RU" b="1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rainforests</a:t>
            </a:r>
            <a:r>
              <a:rPr lang="ru-RU" dirty="0"/>
              <a:t>.</a:t>
            </a:r>
          </a:p>
          <a:p>
            <a:r>
              <a:rPr lang="ru-RU" dirty="0" err="1"/>
              <a:t>Only</a:t>
            </a:r>
            <a:r>
              <a:rPr lang="ru-RU" dirty="0"/>
              <a:t> 2 </a:t>
            </a:r>
            <a:r>
              <a:rPr lang="ru-RU" dirty="0" err="1"/>
              <a:t>per</a:t>
            </a:r>
            <a:r>
              <a:rPr lang="ru-RU" dirty="0"/>
              <a:t> </a:t>
            </a:r>
            <a:r>
              <a:rPr lang="ru-RU" dirty="0" err="1"/>
              <a:t>cent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250,000 </a:t>
            </a:r>
            <a:r>
              <a:rPr lang="ru-RU" dirty="0" err="1"/>
              <a:t>known</a:t>
            </a:r>
            <a:r>
              <a:rPr lang="ru-RU" dirty="0"/>
              <a:t> </a:t>
            </a:r>
            <a:r>
              <a:rPr lang="ru-RU" dirty="0" err="1"/>
              <a:t>plant</a:t>
            </a:r>
            <a:r>
              <a:rPr lang="ru-RU" dirty="0"/>
              <a:t> </a:t>
            </a:r>
            <a:r>
              <a:rPr lang="ru-RU" dirty="0" err="1"/>
              <a:t>species</a:t>
            </a:r>
            <a:r>
              <a:rPr lang="ru-RU" dirty="0"/>
              <a:t> </a:t>
            </a:r>
            <a:r>
              <a:rPr lang="ru-RU" b="1" dirty="0" err="1"/>
              <a:t>have</a:t>
            </a:r>
            <a:r>
              <a:rPr lang="ru-RU" b="1" dirty="0"/>
              <a:t> </a:t>
            </a:r>
            <a:r>
              <a:rPr lang="ru-RU" b="1" dirty="0" err="1"/>
              <a:t>been</a:t>
            </a:r>
            <a:r>
              <a:rPr lang="ru-RU" b="1" dirty="0"/>
              <a:t> </a:t>
            </a:r>
            <a:r>
              <a:rPr lang="ru-RU" b="1" dirty="0" err="1"/>
              <a:t>investigated</a:t>
            </a:r>
            <a:r>
              <a:rPr lang="ru-RU" b="1" dirty="0"/>
              <a:t> </a:t>
            </a:r>
            <a:r>
              <a:rPr lang="ru-RU" b="1" dirty="0" err="1"/>
              <a:t>for</a:t>
            </a:r>
            <a:r>
              <a:rPr lang="ru-RU" b="1" dirty="0"/>
              <a:t> </a:t>
            </a:r>
            <a:r>
              <a:rPr lang="ru-RU" dirty="0" err="1"/>
              <a:t>their</a:t>
            </a:r>
            <a:r>
              <a:rPr lang="ru-RU" dirty="0"/>
              <a:t> </a:t>
            </a:r>
            <a:r>
              <a:rPr lang="ru-RU" dirty="0" err="1"/>
              <a:t>possible</a:t>
            </a:r>
            <a:r>
              <a:rPr lang="ru-RU" dirty="0"/>
              <a:t> </a:t>
            </a:r>
            <a:r>
              <a:rPr lang="ru-RU" dirty="0" err="1"/>
              <a:t>medical</a:t>
            </a:r>
            <a:r>
              <a:rPr lang="ru-RU" dirty="0"/>
              <a:t> </a:t>
            </a:r>
            <a:r>
              <a:rPr lang="ru-RU" dirty="0" err="1"/>
              <a:t>value</a:t>
            </a:r>
            <a:r>
              <a:rPr lang="ru-RU" dirty="0"/>
              <a:t>.</a:t>
            </a:r>
          </a:p>
          <a:p>
            <a:r>
              <a:rPr lang="ru-RU" dirty="0" err="1"/>
              <a:t>Projects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ensure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survival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ecosystem</a:t>
            </a:r>
            <a:r>
              <a:rPr lang="ru-RU" dirty="0"/>
              <a:t> </a:t>
            </a:r>
            <a:r>
              <a:rPr lang="ru-RU" b="1" dirty="0" err="1"/>
              <a:t>are</a:t>
            </a:r>
            <a:r>
              <a:rPr lang="ru-RU" b="1" dirty="0"/>
              <a:t> </a:t>
            </a:r>
            <a:r>
              <a:rPr lang="ru-RU" b="1" dirty="0" err="1"/>
              <a:t>constantly</a:t>
            </a:r>
            <a:r>
              <a:rPr lang="ru-RU" b="1" dirty="0"/>
              <a:t> </a:t>
            </a:r>
            <a:r>
              <a:rPr lang="ru-RU" b="1" dirty="0" err="1"/>
              <a:t>being</a:t>
            </a:r>
            <a:r>
              <a:rPr lang="ru-RU" b="1" dirty="0"/>
              <a:t> </a:t>
            </a:r>
            <a:r>
              <a:rPr lang="ru-RU" b="1" dirty="0" err="1"/>
              <a:t>developed</a:t>
            </a:r>
            <a:r>
              <a:rPr lang="ru-RU" b="1" dirty="0"/>
              <a:t> </a:t>
            </a:r>
            <a:r>
              <a:rPr lang="ru-RU" b="1" dirty="0" err="1"/>
              <a:t>by</a:t>
            </a:r>
            <a:r>
              <a:rPr lang="ru-RU" b="1" dirty="0"/>
              <a:t> </a:t>
            </a:r>
            <a:r>
              <a:rPr lang="ru-RU" dirty="0" err="1"/>
              <a:t>environmentalists</a:t>
            </a:r>
            <a:r>
              <a:rPr lang="ru-RU" dirty="0"/>
              <a:t>.</a:t>
            </a:r>
          </a:p>
          <a:p>
            <a:r>
              <a:rPr lang="ru-RU" dirty="0" err="1"/>
              <a:t>Tougher</a:t>
            </a:r>
            <a:r>
              <a:rPr lang="ru-RU" dirty="0"/>
              <a:t> </a:t>
            </a:r>
            <a:r>
              <a:rPr lang="ru-RU" dirty="0" err="1"/>
              <a:t>environmental</a:t>
            </a:r>
            <a:r>
              <a:rPr lang="ru-RU" dirty="0"/>
              <a:t> </a:t>
            </a:r>
            <a:r>
              <a:rPr lang="ru-RU" dirty="0" err="1"/>
              <a:t>laws</a:t>
            </a:r>
            <a:r>
              <a:rPr lang="ru-RU" dirty="0"/>
              <a:t> </a:t>
            </a:r>
            <a:r>
              <a:rPr lang="ru-RU" b="1" dirty="0" err="1"/>
              <a:t>will</a:t>
            </a:r>
            <a:r>
              <a:rPr lang="ru-RU" b="1" dirty="0"/>
              <a:t> </a:t>
            </a:r>
            <a:r>
              <a:rPr lang="ru-RU" b="1" dirty="0" err="1"/>
              <a:t>need</a:t>
            </a:r>
            <a:r>
              <a:rPr lang="ru-RU" b="1" dirty="0"/>
              <a:t> </a:t>
            </a:r>
            <a:r>
              <a:rPr lang="ru-RU" b="1" dirty="0" err="1"/>
              <a:t>to</a:t>
            </a:r>
            <a:r>
              <a:rPr lang="ru-RU" b="1" dirty="0"/>
              <a:t> </a:t>
            </a:r>
            <a:r>
              <a:rPr lang="ru-RU" b="1" dirty="0" err="1"/>
              <a:t>be</a:t>
            </a:r>
            <a:r>
              <a:rPr lang="ru-RU" b="1" dirty="0"/>
              <a:t> </a:t>
            </a:r>
            <a:r>
              <a:rPr lang="ru-RU" b="1" dirty="0" err="1"/>
              <a:t>passed</a:t>
            </a:r>
            <a:r>
              <a:rPr lang="ru-RU" dirty="0"/>
              <a:t>.</a:t>
            </a:r>
          </a:p>
          <a:p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Hawaiian</a:t>
            </a:r>
            <a:r>
              <a:rPr lang="ru-RU" dirty="0"/>
              <a:t> </a:t>
            </a:r>
            <a:r>
              <a:rPr lang="ru-RU" dirty="0" err="1"/>
              <a:t>monk</a:t>
            </a:r>
            <a:r>
              <a:rPr lang="ru-RU" dirty="0"/>
              <a:t> </a:t>
            </a:r>
            <a:r>
              <a:rPr lang="ru-RU" dirty="0" err="1"/>
              <a:t>seal</a:t>
            </a:r>
            <a:r>
              <a:rPr lang="ru-RU" dirty="0"/>
              <a:t> </a:t>
            </a:r>
            <a:r>
              <a:rPr lang="ru-RU" b="1" dirty="0" err="1"/>
              <a:t>was</a:t>
            </a:r>
            <a:r>
              <a:rPr lang="ru-RU" b="1" dirty="0"/>
              <a:t> </a:t>
            </a:r>
            <a:r>
              <a:rPr lang="ru-RU" b="1" dirty="0" err="1"/>
              <a:t>nearly</a:t>
            </a:r>
            <a:r>
              <a:rPr lang="ru-RU" b="1" dirty="0"/>
              <a:t> </a:t>
            </a:r>
            <a:r>
              <a:rPr lang="ru-RU" b="1" dirty="0" err="1"/>
              <a:t>driven</a:t>
            </a:r>
            <a:r>
              <a:rPr lang="ru-RU" b="1" dirty="0"/>
              <a:t> </a:t>
            </a:r>
            <a:r>
              <a:rPr lang="ru-RU" b="1" dirty="0" err="1"/>
              <a:t>to</a:t>
            </a:r>
            <a:r>
              <a:rPr lang="ru-RU" b="1" dirty="0"/>
              <a:t> </a:t>
            </a:r>
            <a:r>
              <a:rPr lang="ru-RU" b="1" dirty="0" err="1"/>
              <a:t>extinction</a:t>
            </a:r>
            <a:r>
              <a:rPr lang="ru-RU" b="1" dirty="0"/>
              <a:t> </a:t>
            </a:r>
            <a:r>
              <a:rPr lang="ru-RU" b="1" dirty="0" err="1"/>
              <a:t>by</a:t>
            </a:r>
            <a:r>
              <a:rPr lang="ru-RU" b="1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oil</a:t>
            </a:r>
            <a:r>
              <a:rPr lang="ru-RU" dirty="0"/>
              <a:t> </a:t>
            </a:r>
            <a:r>
              <a:rPr lang="ru-RU" dirty="0" err="1"/>
              <a:t>exploration</a:t>
            </a:r>
            <a:r>
              <a:rPr lang="ru-RU" dirty="0"/>
              <a:t> </a:t>
            </a:r>
            <a:r>
              <a:rPr lang="ru-RU" dirty="0" err="1"/>
              <a:t>business</a:t>
            </a:r>
            <a:r>
              <a:rPr lang="ru-RU" dirty="0"/>
              <a:t>.</a:t>
            </a:r>
          </a:p>
          <a:p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environment</a:t>
            </a:r>
            <a:r>
              <a:rPr lang="ru-RU" dirty="0"/>
              <a:t> </a:t>
            </a:r>
            <a:r>
              <a:rPr lang="ru-RU" b="1" dirty="0" err="1"/>
              <a:t>was</a:t>
            </a:r>
            <a:r>
              <a:rPr lang="ru-RU" b="1" dirty="0"/>
              <a:t> </a:t>
            </a:r>
            <a:r>
              <a:rPr lang="ru-RU" b="1" dirty="0" err="1"/>
              <a:t>being</a:t>
            </a:r>
            <a:r>
              <a:rPr lang="ru-RU" b="1" dirty="0"/>
              <a:t> </a:t>
            </a:r>
            <a:r>
              <a:rPr lang="ru-RU" b="1" dirty="0" err="1"/>
              <a:t>protected</a:t>
            </a:r>
            <a:r>
              <a:rPr lang="ru-RU" b="1" dirty="0"/>
              <a:t> </a:t>
            </a:r>
            <a:r>
              <a:rPr lang="ru-RU" b="1" dirty="0" err="1"/>
              <a:t>by</a:t>
            </a:r>
            <a:r>
              <a:rPr lang="ru-RU" b="1" dirty="0"/>
              <a:t> </a:t>
            </a:r>
            <a:r>
              <a:rPr lang="ru-RU" dirty="0" err="1"/>
              <a:t>Greenpeace</a:t>
            </a:r>
            <a:r>
              <a:rPr lang="ru-RU" dirty="0"/>
              <a:t> </a:t>
            </a:r>
            <a:r>
              <a:rPr lang="ru-RU" dirty="0" err="1"/>
              <a:t>long</a:t>
            </a:r>
            <a:r>
              <a:rPr lang="ru-RU" dirty="0"/>
              <a:t> </a:t>
            </a:r>
            <a:r>
              <a:rPr lang="ru-RU" dirty="0" err="1"/>
              <a:t>before</a:t>
            </a:r>
            <a:r>
              <a:rPr lang="ru-RU" dirty="0"/>
              <a:t> </a:t>
            </a:r>
            <a:r>
              <a:rPr lang="ru-RU" dirty="0" err="1"/>
              <a:t>it</a:t>
            </a:r>
            <a:r>
              <a:rPr lang="ru-RU" dirty="0"/>
              <a:t> </a:t>
            </a:r>
            <a:r>
              <a:rPr lang="ru-RU" dirty="0" err="1"/>
              <a:t>became</a:t>
            </a:r>
            <a:r>
              <a:rPr lang="ru-RU" dirty="0"/>
              <a:t> </a:t>
            </a:r>
            <a:r>
              <a:rPr lang="ru-RU" dirty="0" err="1"/>
              <a:t>fashionable</a:t>
            </a:r>
            <a:r>
              <a:rPr lang="ru-RU" dirty="0"/>
              <a:t>.</a:t>
            </a:r>
          </a:p>
          <a:p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blue</a:t>
            </a:r>
            <a:r>
              <a:rPr lang="ru-RU" dirty="0"/>
              <a:t> </a:t>
            </a:r>
            <a:r>
              <a:rPr lang="ru-RU" dirty="0" err="1"/>
              <a:t>whale</a:t>
            </a:r>
            <a:r>
              <a:rPr lang="ru-RU" dirty="0"/>
              <a:t> </a:t>
            </a:r>
            <a:r>
              <a:rPr lang="ru-RU" b="1" dirty="0" err="1"/>
              <a:t>had</a:t>
            </a:r>
            <a:r>
              <a:rPr lang="ru-RU" b="1" dirty="0"/>
              <a:t> </a:t>
            </a:r>
            <a:r>
              <a:rPr lang="ru-RU" b="1" dirty="0" err="1"/>
              <a:t>been</a:t>
            </a:r>
            <a:r>
              <a:rPr lang="ru-RU" b="1" dirty="0"/>
              <a:t> </a:t>
            </a:r>
            <a:r>
              <a:rPr lang="ru-RU" b="1" dirty="0" err="1"/>
              <a:t>hunted</a:t>
            </a:r>
            <a:r>
              <a:rPr lang="ru-RU" b="1" dirty="0"/>
              <a:t> </a:t>
            </a:r>
            <a:r>
              <a:rPr lang="ru-RU" b="1" dirty="0" err="1"/>
              <a:t>almost</a:t>
            </a:r>
            <a:r>
              <a:rPr lang="ru-RU" b="1" dirty="0"/>
              <a:t> </a:t>
            </a:r>
            <a:r>
              <a:rPr lang="ru-RU" b="1" dirty="0" err="1"/>
              <a:t>to</a:t>
            </a:r>
            <a:r>
              <a:rPr lang="ru-RU" b="1" dirty="0"/>
              <a:t> </a:t>
            </a:r>
            <a:r>
              <a:rPr lang="ru-RU" b="1" dirty="0" err="1"/>
              <a:t>extinction</a:t>
            </a:r>
            <a:r>
              <a:rPr lang="ru-RU" dirty="0"/>
              <a:t>.</a:t>
            </a:r>
          </a:p>
          <a:p>
            <a:r>
              <a:rPr lang="ru-RU" dirty="0" err="1"/>
              <a:t>According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some</a:t>
            </a:r>
            <a:r>
              <a:rPr lang="ru-RU" dirty="0"/>
              <a:t> </a:t>
            </a:r>
            <a:r>
              <a:rPr lang="ru-RU" dirty="0" err="1"/>
              <a:t>estimates</a:t>
            </a:r>
            <a:r>
              <a:rPr lang="ru-RU" dirty="0"/>
              <a:t>, </a:t>
            </a:r>
            <a:r>
              <a:rPr lang="ru-RU" dirty="0" err="1"/>
              <a:t>greenhouse</a:t>
            </a:r>
            <a:r>
              <a:rPr lang="ru-RU" dirty="0"/>
              <a:t> </a:t>
            </a:r>
            <a:r>
              <a:rPr lang="ru-RU" dirty="0" err="1"/>
              <a:t>gas</a:t>
            </a:r>
            <a:r>
              <a:rPr lang="ru-RU" dirty="0"/>
              <a:t> </a:t>
            </a:r>
            <a:r>
              <a:rPr lang="ru-RU" dirty="0" err="1"/>
              <a:t>emissions</a:t>
            </a:r>
            <a:r>
              <a:rPr lang="ru-RU" dirty="0"/>
              <a:t> </a:t>
            </a:r>
            <a:r>
              <a:rPr lang="ru-RU" b="1" dirty="0" err="1"/>
              <a:t>will</a:t>
            </a:r>
            <a:r>
              <a:rPr lang="ru-RU" b="1" dirty="0"/>
              <a:t> </a:t>
            </a:r>
            <a:r>
              <a:rPr lang="ru-RU" b="1" dirty="0" err="1"/>
              <a:t>have</a:t>
            </a:r>
            <a:r>
              <a:rPr lang="ru-RU" b="1" dirty="0"/>
              <a:t> </a:t>
            </a:r>
            <a:r>
              <a:rPr lang="ru-RU" b="1" dirty="0" err="1"/>
              <a:t>been</a:t>
            </a:r>
            <a:r>
              <a:rPr lang="ru-RU" b="1" dirty="0"/>
              <a:t> </a:t>
            </a:r>
            <a:r>
              <a:rPr lang="ru-RU" b="1" dirty="0" err="1"/>
              <a:t>reduced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five</a:t>
            </a:r>
            <a:r>
              <a:rPr lang="ru-RU" dirty="0"/>
              <a:t> </a:t>
            </a:r>
            <a:r>
              <a:rPr lang="ru-RU" dirty="0" err="1"/>
              <a:t>years</a:t>
            </a:r>
            <a:r>
              <a:rPr lang="ru-RU" dirty="0"/>
              <a:t>.</a:t>
            </a:r>
          </a:p>
          <a:p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dodo</a:t>
            </a:r>
            <a:r>
              <a:rPr lang="ru-RU" dirty="0"/>
              <a:t> </a:t>
            </a:r>
            <a:r>
              <a:rPr lang="ru-RU" b="1" dirty="0" err="1"/>
              <a:t>had</a:t>
            </a:r>
            <a:r>
              <a:rPr lang="ru-RU" b="1" dirty="0"/>
              <a:t> </a:t>
            </a:r>
            <a:r>
              <a:rPr lang="ru-RU" b="1" dirty="0" err="1"/>
              <a:t>never</a:t>
            </a:r>
            <a:r>
              <a:rPr lang="ru-RU" b="1" dirty="0"/>
              <a:t> </a:t>
            </a:r>
            <a:r>
              <a:rPr lang="ru-RU" b="1" dirty="0" err="1"/>
              <a:t>been</a:t>
            </a:r>
            <a:r>
              <a:rPr lang="ru-RU" b="1" dirty="0"/>
              <a:t> </a:t>
            </a:r>
            <a:r>
              <a:rPr lang="ru-RU" b="1" dirty="0" err="1"/>
              <a:t>faced</a:t>
            </a:r>
            <a:r>
              <a:rPr lang="ru-RU" b="1" dirty="0"/>
              <a:t> </a:t>
            </a:r>
            <a:r>
              <a:rPr lang="ru-RU" b="1" dirty="0" err="1"/>
              <a:t>with</a:t>
            </a:r>
            <a:r>
              <a:rPr lang="ru-RU" dirty="0"/>
              <a:t> </a:t>
            </a:r>
            <a:r>
              <a:rPr lang="ru-RU" dirty="0" err="1"/>
              <a:t>a</a:t>
            </a:r>
            <a:r>
              <a:rPr lang="ru-RU" dirty="0"/>
              <a:t> </a:t>
            </a:r>
            <a:r>
              <a:rPr lang="ru-RU" dirty="0" err="1"/>
              <a:t>predator</a:t>
            </a:r>
            <a:r>
              <a:rPr lang="ru-RU" dirty="0"/>
              <a:t> </a:t>
            </a:r>
            <a:r>
              <a:rPr lang="ru-RU" dirty="0" err="1"/>
              <a:t>before</a:t>
            </a:r>
            <a:r>
              <a:rPr lang="ru-RU" dirty="0"/>
              <a:t> </a:t>
            </a:r>
            <a:r>
              <a:rPr lang="ru-RU" dirty="0" err="1"/>
              <a:t>its</a:t>
            </a:r>
            <a:r>
              <a:rPr lang="ru-RU" dirty="0"/>
              <a:t> </a:t>
            </a:r>
            <a:r>
              <a:rPr lang="ru-RU" dirty="0" err="1"/>
              <a:t>natural</a:t>
            </a:r>
            <a:r>
              <a:rPr lang="ru-RU" dirty="0"/>
              <a:t> </a:t>
            </a:r>
            <a:r>
              <a:rPr lang="ru-RU" dirty="0" err="1"/>
              <a:t>habitat</a:t>
            </a:r>
            <a:r>
              <a:rPr lang="ru-RU" dirty="0"/>
              <a:t> </a:t>
            </a:r>
            <a:r>
              <a:rPr lang="ru-RU" b="1" dirty="0" err="1"/>
              <a:t>was</a:t>
            </a:r>
            <a:r>
              <a:rPr lang="ru-RU" b="1" dirty="0"/>
              <a:t> </a:t>
            </a:r>
            <a:r>
              <a:rPr lang="ru-RU" b="1" dirty="0" err="1"/>
              <a:t>invaded</a:t>
            </a:r>
            <a:r>
              <a:rPr lang="ru-RU" b="1" dirty="0"/>
              <a:t> </a:t>
            </a:r>
            <a:r>
              <a:rPr lang="ru-RU" b="1" dirty="0" err="1"/>
              <a:t>by</a:t>
            </a:r>
            <a:r>
              <a:rPr lang="ru-RU" b="1" dirty="0"/>
              <a:t> </a:t>
            </a:r>
            <a:r>
              <a:rPr lang="ru-RU" dirty="0" err="1"/>
              <a:t>humans</a:t>
            </a:r>
            <a:r>
              <a:rPr lang="ru-RU" dirty="0"/>
              <a:t>.</a:t>
            </a:r>
          </a:p>
          <a:p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elephant</a:t>
            </a:r>
            <a:r>
              <a:rPr lang="ru-RU" dirty="0"/>
              <a:t> </a:t>
            </a:r>
            <a:r>
              <a:rPr lang="ru-RU" dirty="0" err="1"/>
              <a:t>population</a:t>
            </a:r>
            <a:r>
              <a:rPr lang="ru-RU" dirty="0"/>
              <a:t> </a:t>
            </a:r>
            <a:r>
              <a:rPr lang="ru-RU" b="1" dirty="0" err="1"/>
              <a:t>is</a:t>
            </a:r>
            <a:r>
              <a:rPr lang="ru-RU" b="1" dirty="0"/>
              <a:t> </a:t>
            </a:r>
            <a:r>
              <a:rPr lang="ru-RU" b="1" dirty="0" err="1"/>
              <a:t>going</a:t>
            </a:r>
            <a:r>
              <a:rPr lang="ru-RU" b="1" dirty="0"/>
              <a:t> </a:t>
            </a:r>
            <a:r>
              <a:rPr lang="ru-RU" b="1" dirty="0" err="1"/>
              <a:t>to</a:t>
            </a:r>
            <a:r>
              <a:rPr lang="ru-RU" b="1" dirty="0"/>
              <a:t> </a:t>
            </a:r>
            <a:r>
              <a:rPr lang="ru-RU" b="1" dirty="0" err="1"/>
              <a:t>be</a:t>
            </a:r>
            <a:r>
              <a:rPr lang="ru-RU" b="1" dirty="0"/>
              <a:t> </a:t>
            </a:r>
            <a:r>
              <a:rPr lang="ru-RU" b="1" dirty="0" err="1"/>
              <a:t>destroyed</a:t>
            </a:r>
            <a:r>
              <a:rPr lang="ru-RU" b="1" dirty="0"/>
              <a:t> </a:t>
            </a:r>
            <a:r>
              <a:rPr lang="ru-RU" b="1" dirty="0" err="1"/>
              <a:t>by</a:t>
            </a:r>
            <a:r>
              <a:rPr lang="ru-RU" b="1" dirty="0"/>
              <a:t> </a:t>
            </a:r>
            <a:r>
              <a:rPr lang="ru-RU" dirty="0" err="1"/>
              <a:t>illegal</a:t>
            </a:r>
            <a:r>
              <a:rPr lang="ru-RU" dirty="0"/>
              <a:t> </a:t>
            </a:r>
            <a:r>
              <a:rPr lang="ru-RU" dirty="0" err="1"/>
              <a:t>hunters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1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8DB83-7924-034D-97E1-D14FC8719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 dirty="0" err="1"/>
              <a:t>Rewrite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following</a:t>
            </a:r>
            <a:r>
              <a:rPr lang="de-DE" b="1" dirty="0"/>
              <a:t> </a:t>
            </a:r>
            <a:r>
              <a:rPr lang="de-DE" b="1" dirty="0" err="1"/>
              <a:t>text</a:t>
            </a:r>
            <a:r>
              <a:rPr lang="de-DE" b="1" dirty="0"/>
              <a:t> in </a:t>
            </a:r>
            <a:r>
              <a:rPr lang="de-DE" b="1" dirty="0" err="1"/>
              <a:t>the</a:t>
            </a:r>
            <a:r>
              <a:rPr lang="de-DE" b="1" dirty="0"/>
              <a:t> passive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5B1046-8317-6B4D-A342-AB89D0A26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sz="2800" dirty="0"/>
              <a:t>The World Wide Fund </a:t>
            </a:r>
            <a:r>
              <a:rPr lang="de-DE" sz="2800" dirty="0" err="1"/>
              <a:t>for</a:t>
            </a:r>
            <a:r>
              <a:rPr lang="de-DE" sz="2800" dirty="0"/>
              <a:t> Nature </a:t>
            </a:r>
            <a:r>
              <a:rPr lang="de-DE" sz="2800" i="1" dirty="0" err="1"/>
              <a:t>protects</a:t>
            </a:r>
            <a:r>
              <a:rPr lang="de-DE" sz="2800" dirty="0"/>
              <a:t> </a:t>
            </a:r>
            <a:r>
              <a:rPr lang="de-DE" sz="2800" dirty="0" err="1"/>
              <a:t>hundreds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species</a:t>
            </a:r>
            <a:r>
              <a:rPr lang="de-DE" sz="2800" dirty="0"/>
              <a:t> </a:t>
            </a:r>
            <a:r>
              <a:rPr lang="de-DE" sz="2800" dirty="0" err="1"/>
              <a:t>around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world</a:t>
            </a:r>
            <a:r>
              <a:rPr lang="de-DE" sz="2800" dirty="0"/>
              <a:t>. These </a:t>
            </a:r>
            <a:r>
              <a:rPr lang="de-DE" sz="2800" dirty="0" err="1"/>
              <a:t>species</a:t>
            </a:r>
            <a:r>
              <a:rPr lang="de-DE" sz="2800" dirty="0"/>
              <a:t> </a:t>
            </a:r>
            <a:r>
              <a:rPr lang="de-DE" sz="2800" i="1" dirty="0" err="1"/>
              <a:t>need</a:t>
            </a:r>
            <a:r>
              <a:rPr lang="de-DE" sz="2800" dirty="0"/>
              <a:t> </a:t>
            </a:r>
            <a:r>
              <a:rPr lang="de-DE" sz="2800" dirty="0" err="1"/>
              <a:t>special</a:t>
            </a:r>
            <a:r>
              <a:rPr lang="de-DE" sz="2800" dirty="0"/>
              <a:t> </a:t>
            </a:r>
            <a:r>
              <a:rPr lang="de-DE" sz="2800" dirty="0" err="1"/>
              <a:t>measures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extra </a:t>
            </a:r>
            <a:r>
              <a:rPr lang="de-DE" sz="2800" dirty="0" err="1"/>
              <a:t>protection</a:t>
            </a:r>
            <a:r>
              <a:rPr lang="de-DE" sz="2800" dirty="0"/>
              <a:t> </a:t>
            </a:r>
            <a:r>
              <a:rPr lang="de-DE" sz="2800" dirty="0" err="1"/>
              <a:t>if</a:t>
            </a:r>
            <a:r>
              <a:rPr lang="de-DE" sz="2800" dirty="0"/>
              <a:t> </a:t>
            </a:r>
            <a:r>
              <a:rPr lang="de-DE" sz="2800" dirty="0" err="1"/>
              <a:t>they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survive</a:t>
            </a:r>
            <a:r>
              <a:rPr lang="de-DE" sz="2800" dirty="0"/>
              <a:t>. The WWF </a:t>
            </a:r>
            <a:r>
              <a:rPr lang="de-DE" sz="2800" i="1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currently</a:t>
            </a:r>
            <a:r>
              <a:rPr lang="de-DE" sz="2800" dirty="0"/>
              <a:t> </a:t>
            </a:r>
            <a:r>
              <a:rPr lang="de-DE" sz="2800" i="1" dirty="0" err="1"/>
              <a:t>funding</a:t>
            </a:r>
            <a:r>
              <a:rPr lang="de-DE" sz="2800" dirty="0"/>
              <a:t> </a:t>
            </a:r>
            <a:r>
              <a:rPr lang="de-DE" sz="2800" dirty="0" err="1"/>
              <a:t>over</a:t>
            </a:r>
            <a:r>
              <a:rPr lang="de-DE" sz="2800" dirty="0"/>
              <a:t> 2.000 </a:t>
            </a:r>
            <a:r>
              <a:rPr lang="de-DE" sz="2800" dirty="0" err="1"/>
              <a:t>projects</a:t>
            </a:r>
            <a:r>
              <a:rPr lang="de-DE" sz="2800" dirty="0"/>
              <a:t>. </a:t>
            </a:r>
            <a:r>
              <a:rPr lang="de-DE" sz="2800" dirty="0" err="1"/>
              <a:t>It</a:t>
            </a:r>
            <a:r>
              <a:rPr lang="de-DE" sz="2800" dirty="0"/>
              <a:t> also </a:t>
            </a:r>
            <a:r>
              <a:rPr lang="de-DE" sz="2800" i="1" dirty="0" err="1"/>
              <a:t>employs</a:t>
            </a:r>
            <a:r>
              <a:rPr lang="de-DE" sz="2800" dirty="0"/>
              <a:t> </a:t>
            </a:r>
            <a:r>
              <a:rPr lang="de-DE" sz="2800" dirty="0" err="1"/>
              <a:t>almost</a:t>
            </a:r>
            <a:r>
              <a:rPr lang="de-DE" sz="2800" dirty="0"/>
              <a:t> 4.000 </a:t>
            </a:r>
            <a:r>
              <a:rPr lang="de-DE" sz="2800" dirty="0" err="1"/>
              <a:t>people</a:t>
            </a:r>
            <a:r>
              <a:rPr lang="de-DE" sz="2800" dirty="0"/>
              <a:t> </a:t>
            </a:r>
            <a:r>
              <a:rPr lang="de-DE" sz="2800" dirty="0" err="1"/>
              <a:t>across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planet but </a:t>
            </a:r>
            <a:r>
              <a:rPr lang="de-DE" sz="2800" dirty="0" err="1"/>
              <a:t>it</a:t>
            </a:r>
            <a:r>
              <a:rPr lang="de-DE" sz="2800" dirty="0"/>
              <a:t> </a:t>
            </a:r>
            <a:r>
              <a:rPr lang="de-DE" sz="2800" dirty="0" err="1"/>
              <a:t>always</a:t>
            </a:r>
            <a:r>
              <a:rPr lang="de-DE" sz="2800" dirty="0"/>
              <a:t> </a:t>
            </a:r>
            <a:r>
              <a:rPr lang="de-DE" sz="2800" i="1" dirty="0" err="1"/>
              <a:t>needs</a:t>
            </a:r>
            <a:r>
              <a:rPr lang="de-DE" sz="2800" dirty="0"/>
              <a:t> </a:t>
            </a:r>
            <a:r>
              <a:rPr lang="de-DE" sz="2800" dirty="0" err="1"/>
              <a:t>more</a:t>
            </a:r>
            <a:r>
              <a:rPr lang="de-DE" sz="2800" dirty="0"/>
              <a:t> </a:t>
            </a:r>
            <a:r>
              <a:rPr lang="de-DE" sz="2800" dirty="0" err="1"/>
              <a:t>support</a:t>
            </a:r>
            <a:r>
              <a:rPr lang="de-DE" sz="2800" dirty="0"/>
              <a:t> </a:t>
            </a:r>
            <a:r>
              <a:rPr lang="de-DE" sz="2800" dirty="0" err="1"/>
              <a:t>from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public</a:t>
            </a:r>
            <a:r>
              <a:rPr lang="en-US" sz="2800" dirty="0"/>
              <a:t>.</a:t>
            </a:r>
            <a:r>
              <a:rPr lang="de-DE" sz="2800" dirty="0"/>
              <a:t> </a:t>
            </a:r>
            <a:r>
              <a:rPr lang="de-DE" sz="2800" dirty="0" err="1"/>
              <a:t>Only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public</a:t>
            </a:r>
            <a:r>
              <a:rPr lang="de-DE" sz="2800" dirty="0"/>
              <a:t> </a:t>
            </a:r>
            <a:r>
              <a:rPr lang="de-DE" sz="2800" i="1" dirty="0" err="1"/>
              <a:t>can</a:t>
            </a:r>
            <a:r>
              <a:rPr lang="de-DE" sz="2800" i="1" dirty="0"/>
              <a:t> </a:t>
            </a:r>
            <a:r>
              <a:rPr lang="de-DE" sz="2800" i="1" dirty="0" err="1"/>
              <a:t>ensure</a:t>
            </a:r>
            <a:r>
              <a:rPr lang="de-DE" sz="2800" i="1" dirty="0"/>
              <a:t> </a:t>
            </a:r>
            <a:r>
              <a:rPr lang="de-DE" sz="2800" dirty="0"/>
              <a:t>a </a:t>
            </a:r>
            <a:r>
              <a:rPr lang="de-DE" sz="2800" dirty="0" err="1"/>
              <a:t>living</a:t>
            </a:r>
            <a:r>
              <a:rPr lang="de-DE" sz="2800" dirty="0"/>
              <a:t> planet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future</a:t>
            </a:r>
            <a:r>
              <a:rPr lang="de-DE" sz="2800" dirty="0"/>
              <a:t> </a:t>
            </a:r>
            <a:r>
              <a:rPr lang="de-DE" sz="2800" dirty="0" err="1"/>
              <a:t>generations</a:t>
            </a:r>
            <a:r>
              <a:rPr lang="de-DE" sz="2800" dirty="0"/>
              <a:t>.</a:t>
            </a:r>
          </a:p>
          <a:p>
            <a:pPr marL="0" indent="0">
              <a:buNone/>
            </a:pPr>
            <a:r>
              <a:rPr lang="de-DE" sz="2400" i="1" dirty="0"/>
              <a:t>e.g. </a:t>
            </a:r>
            <a:r>
              <a:rPr lang="de-DE" sz="2400" i="1" dirty="0" err="1"/>
              <a:t>Hundreds</a:t>
            </a:r>
            <a:r>
              <a:rPr lang="de-DE" sz="2400" i="1" dirty="0"/>
              <a:t> </a:t>
            </a:r>
            <a:r>
              <a:rPr lang="de-DE" sz="2400" i="1" dirty="0" err="1"/>
              <a:t>of</a:t>
            </a:r>
            <a:r>
              <a:rPr lang="de-DE" sz="2400" i="1" dirty="0"/>
              <a:t> </a:t>
            </a:r>
            <a:r>
              <a:rPr lang="de-DE" sz="2400" i="1" dirty="0" err="1"/>
              <a:t>species</a:t>
            </a:r>
            <a:r>
              <a:rPr lang="de-DE" sz="2400" i="1" dirty="0"/>
              <a:t> </a:t>
            </a:r>
            <a:r>
              <a:rPr lang="de-DE" sz="2400" i="1" dirty="0" err="1"/>
              <a:t>around</a:t>
            </a:r>
            <a:r>
              <a:rPr lang="de-DE" sz="2400" i="1" dirty="0"/>
              <a:t> </a:t>
            </a:r>
            <a:r>
              <a:rPr lang="de-DE" sz="2400" i="1" dirty="0" err="1"/>
              <a:t>the</a:t>
            </a:r>
            <a:r>
              <a:rPr lang="de-DE" sz="2400" i="1" dirty="0"/>
              <a:t> </a:t>
            </a:r>
            <a:r>
              <a:rPr lang="de-DE" sz="2400" i="1" dirty="0" err="1"/>
              <a:t>world</a:t>
            </a:r>
            <a:r>
              <a:rPr lang="de-DE" sz="2400" i="1" dirty="0"/>
              <a:t> </a:t>
            </a:r>
            <a:r>
              <a:rPr lang="de-DE" sz="2400" i="1" dirty="0" err="1"/>
              <a:t>are</a:t>
            </a:r>
            <a:r>
              <a:rPr lang="de-DE" sz="2400" i="1" dirty="0"/>
              <a:t> </a:t>
            </a:r>
            <a:r>
              <a:rPr lang="de-DE" sz="2400" i="1" dirty="0" err="1"/>
              <a:t>protected</a:t>
            </a:r>
            <a:r>
              <a:rPr lang="de-DE" sz="2400" i="1" dirty="0"/>
              <a:t> </a:t>
            </a:r>
            <a:r>
              <a:rPr lang="de-DE" sz="2400" i="1" dirty="0" err="1"/>
              <a:t>by</a:t>
            </a:r>
            <a:r>
              <a:rPr lang="de-DE" sz="2400" i="1" dirty="0"/>
              <a:t> </a:t>
            </a:r>
            <a:r>
              <a:rPr lang="de-DE" sz="2400" i="1" dirty="0" err="1"/>
              <a:t>the</a:t>
            </a:r>
            <a:r>
              <a:rPr lang="de-DE" sz="2400" i="1" dirty="0"/>
              <a:t> World Wide </a:t>
            </a:r>
            <a:r>
              <a:rPr lang="de-DE" sz="2400" i="1" dirty="0" err="1"/>
              <a:t>fund</a:t>
            </a:r>
            <a:r>
              <a:rPr lang="de-DE" sz="2400" i="1" dirty="0"/>
              <a:t> </a:t>
            </a:r>
            <a:r>
              <a:rPr lang="de-DE" sz="2400" i="1" dirty="0" err="1"/>
              <a:t>for</a:t>
            </a:r>
            <a:r>
              <a:rPr lang="de-DE" sz="2400" i="1" dirty="0"/>
              <a:t> Nature.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7936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8DB83-7924-034D-97E1-D14FC8719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 dirty="0" err="1"/>
              <a:t>Rewrite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following</a:t>
            </a:r>
            <a:r>
              <a:rPr lang="de-DE" b="1" dirty="0"/>
              <a:t> </a:t>
            </a:r>
            <a:r>
              <a:rPr lang="de-DE" b="1" dirty="0" err="1"/>
              <a:t>text</a:t>
            </a:r>
            <a:r>
              <a:rPr lang="de-DE" b="1" dirty="0"/>
              <a:t> in </a:t>
            </a:r>
            <a:r>
              <a:rPr lang="de-DE" b="1" dirty="0" err="1"/>
              <a:t>the</a:t>
            </a:r>
            <a:r>
              <a:rPr lang="de-DE" b="1" dirty="0"/>
              <a:t> passive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5B1046-8317-6B4D-A342-AB89D0A26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/>
              <a:t>Hundreds</a:t>
            </a:r>
            <a:r>
              <a:rPr lang="ru-RU" sz="2800" dirty="0"/>
              <a:t> </a:t>
            </a:r>
            <a:r>
              <a:rPr lang="ru-RU" sz="2800" dirty="0" err="1"/>
              <a:t>of</a:t>
            </a:r>
            <a:r>
              <a:rPr lang="ru-RU" sz="2800" dirty="0"/>
              <a:t> </a:t>
            </a:r>
            <a:r>
              <a:rPr lang="ru-RU" sz="2800" dirty="0" err="1"/>
              <a:t>species</a:t>
            </a:r>
            <a:r>
              <a:rPr lang="ru-RU" sz="2800" dirty="0"/>
              <a:t> </a:t>
            </a:r>
            <a:r>
              <a:rPr lang="ru-RU" sz="2800" dirty="0" err="1"/>
              <a:t>around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world</a:t>
            </a:r>
            <a:r>
              <a:rPr lang="ru-RU" sz="2800" dirty="0"/>
              <a:t> </a:t>
            </a:r>
            <a:r>
              <a:rPr lang="ru-RU" sz="2800" dirty="0" err="1"/>
              <a:t>are</a:t>
            </a:r>
            <a:r>
              <a:rPr lang="ru-RU" sz="2800" dirty="0"/>
              <a:t> </a:t>
            </a:r>
            <a:r>
              <a:rPr lang="ru-RU" sz="2800" dirty="0" err="1"/>
              <a:t>protected</a:t>
            </a:r>
            <a:r>
              <a:rPr lang="ru-RU" sz="2800" dirty="0"/>
              <a:t> </a:t>
            </a:r>
            <a:r>
              <a:rPr lang="ru-RU" sz="2800" dirty="0" err="1"/>
              <a:t>by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World</a:t>
            </a:r>
            <a:r>
              <a:rPr lang="ru-RU" sz="2800" dirty="0"/>
              <a:t> </a:t>
            </a:r>
            <a:r>
              <a:rPr lang="ru-RU" sz="2800" dirty="0" err="1"/>
              <a:t>Wide</a:t>
            </a:r>
            <a:r>
              <a:rPr lang="ru-RU" sz="2800" dirty="0"/>
              <a:t> </a:t>
            </a:r>
            <a:r>
              <a:rPr lang="ru-RU" sz="2800" dirty="0" err="1"/>
              <a:t>Fund</a:t>
            </a:r>
            <a:r>
              <a:rPr lang="ru-RU" sz="2800" dirty="0"/>
              <a:t> </a:t>
            </a:r>
            <a:r>
              <a:rPr lang="ru-RU" sz="2800" dirty="0" err="1"/>
              <a:t>for</a:t>
            </a:r>
            <a:r>
              <a:rPr lang="ru-RU" sz="2800" dirty="0"/>
              <a:t> </a:t>
            </a:r>
            <a:r>
              <a:rPr lang="ru-RU" sz="2800" dirty="0" err="1"/>
              <a:t>Nature</a:t>
            </a:r>
            <a:r>
              <a:rPr lang="ru-RU" sz="2800" dirty="0"/>
              <a:t>, </a:t>
            </a:r>
            <a:r>
              <a:rPr lang="ru-RU" sz="2800" dirty="0" err="1"/>
              <a:t>but</a:t>
            </a:r>
            <a:r>
              <a:rPr lang="ru-RU" sz="2800" dirty="0"/>
              <a:t> </a:t>
            </a:r>
            <a:r>
              <a:rPr lang="ru-RU" sz="2800" dirty="0" err="1"/>
              <a:t>special</a:t>
            </a:r>
            <a:r>
              <a:rPr lang="ru-RU" sz="2800" dirty="0"/>
              <a:t> </a:t>
            </a:r>
            <a:r>
              <a:rPr lang="ru-RU" sz="2800" dirty="0" err="1"/>
              <a:t>attention</a:t>
            </a:r>
            <a:r>
              <a:rPr lang="ru-RU" sz="2800" dirty="0"/>
              <a:t> </a:t>
            </a:r>
            <a:r>
              <a:rPr lang="ru-RU" sz="2800" dirty="0" err="1"/>
              <a:t>is</a:t>
            </a:r>
            <a:r>
              <a:rPr lang="ru-RU" sz="2800" dirty="0"/>
              <a:t> </a:t>
            </a:r>
            <a:r>
              <a:rPr lang="ru-RU" sz="2800" dirty="0" err="1"/>
              <a:t>focused</a:t>
            </a:r>
            <a:r>
              <a:rPr lang="ru-RU" sz="2800" dirty="0"/>
              <a:t> </a:t>
            </a:r>
            <a:r>
              <a:rPr lang="ru-RU" sz="2800" dirty="0" err="1"/>
              <a:t>on</a:t>
            </a:r>
            <a:r>
              <a:rPr lang="ru-RU" sz="2800" dirty="0"/>
              <a:t> </a:t>
            </a:r>
            <a:r>
              <a:rPr lang="ru-RU" sz="2800" dirty="0" err="1"/>
              <a:t>endangered</a:t>
            </a:r>
            <a:r>
              <a:rPr lang="ru-RU" sz="2800" dirty="0"/>
              <a:t> </a:t>
            </a:r>
            <a:r>
              <a:rPr lang="ru-RU" sz="2800" dirty="0" err="1"/>
              <a:t>species</a:t>
            </a:r>
            <a:r>
              <a:rPr lang="ru-RU" sz="2800" dirty="0"/>
              <a:t>. </a:t>
            </a:r>
            <a:r>
              <a:rPr lang="ru-RU" sz="2800" dirty="0" err="1"/>
              <a:t>Special</a:t>
            </a:r>
            <a:r>
              <a:rPr lang="ru-RU" sz="2800" dirty="0"/>
              <a:t> </a:t>
            </a:r>
            <a:r>
              <a:rPr lang="ru-RU" sz="2800" dirty="0" err="1"/>
              <a:t>measures</a:t>
            </a:r>
            <a:r>
              <a:rPr lang="ru-RU" sz="2800" dirty="0"/>
              <a:t>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extra</a:t>
            </a:r>
            <a:r>
              <a:rPr lang="ru-RU" sz="2800" dirty="0"/>
              <a:t> </a:t>
            </a:r>
            <a:r>
              <a:rPr lang="ru-RU" sz="2800" dirty="0" err="1"/>
              <a:t>protection</a:t>
            </a:r>
            <a:r>
              <a:rPr lang="ru-RU" sz="2800" dirty="0"/>
              <a:t> </a:t>
            </a:r>
            <a:r>
              <a:rPr lang="ru-RU" sz="2800" dirty="0" err="1"/>
              <a:t>are</a:t>
            </a:r>
            <a:r>
              <a:rPr lang="ru-RU" sz="2800" dirty="0"/>
              <a:t> </a:t>
            </a:r>
            <a:r>
              <a:rPr lang="ru-RU" sz="2800" dirty="0" err="1"/>
              <a:t>needed</a:t>
            </a:r>
            <a:r>
              <a:rPr lang="ru-RU" sz="2800" dirty="0"/>
              <a:t> </a:t>
            </a:r>
            <a:r>
              <a:rPr lang="ru-RU" sz="2800" dirty="0" err="1"/>
              <a:t>for</a:t>
            </a:r>
            <a:r>
              <a:rPr lang="ru-RU" sz="2800" dirty="0"/>
              <a:t> </a:t>
            </a:r>
            <a:r>
              <a:rPr lang="ru-RU" sz="2800" dirty="0" err="1"/>
              <a:t>these</a:t>
            </a:r>
            <a:r>
              <a:rPr lang="ru-RU" sz="2800" dirty="0"/>
              <a:t> </a:t>
            </a:r>
            <a:r>
              <a:rPr lang="ru-RU" sz="2800" dirty="0" err="1"/>
              <a:t>species</a:t>
            </a:r>
            <a:r>
              <a:rPr lang="ru-RU" sz="2800" dirty="0"/>
              <a:t> </a:t>
            </a:r>
            <a:r>
              <a:rPr lang="ru-RU" sz="2800" dirty="0" err="1"/>
              <a:t>if</a:t>
            </a:r>
            <a:r>
              <a:rPr lang="ru-RU" sz="2800" dirty="0"/>
              <a:t> </a:t>
            </a:r>
            <a:r>
              <a:rPr lang="ru-RU" sz="2800" dirty="0" err="1"/>
              <a:t>they</a:t>
            </a:r>
            <a:r>
              <a:rPr lang="ru-RU" sz="2800" dirty="0"/>
              <a:t> </a:t>
            </a:r>
            <a:r>
              <a:rPr lang="ru-RU" sz="2800" dirty="0" err="1"/>
              <a:t>are</a:t>
            </a:r>
            <a:r>
              <a:rPr lang="ru-RU" sz="2800" dirty="0"/>
              <a:t> </a:t>
            </a:r>
            <a:r>
              <a:rPr lang="ru-RU" sz="2800" dirty="0" err="1"/>
              <a:t>to</a:t>
            </a:r>
            <a:r>
              <a:rPr lang="ru-RU" sz="2800" dirty="0"/>
              <a:t> </a:t>
            </a:r>
            <a:r>
              <a:rPr lang="ru-RU" sz="2800" dirty="0" err="1"/>
              <a:t>survive</a:t>
            </a:r>
            <a:r>
              <a:rPr lang="ru-RU" sz="2800" dirty="0"/>
              <a:t>. </a:t>
            </a:r>
            <a:r>
              <a:rPr lang="ru-RU" sz="2800" dirty="0" err="1"/>
              <a:t>Over</a:t>
            </a:r>
            <a:r>
              <a:rPr lang="ru-RU" sz="2800" dirty="0"/>
              <a:t> 2,000 </a:t>
            </a:r>
            <a:r>
              <a:rPr lang="ru-RU" sz="2800" dirty="0" err="1"/>
              <a:t>projects</a:t>
            </a:r>
            <a:r>
              <a:rPr lang="ru-RU" sz="2800" dirty="0"/>
              <a:t> </a:t>
            </a:r>
            <a:r>
              <a:rPr lang="ru-RU" sz="2800" dirty="0" err="1"/>
              <a:t>are</a:t>
            </a:r>
            <a:r>
              <a:rPr lang="ru-RU" sz="2800" dirty="0"/>
              <a:t> </a:t>
            </a:r>
            <a:r>
              <a:rPr lang="ru-RU" sz="2800" dirty="0" err="1"/>
              <a:t>currently</a:t>
            </a:r>
            <a:r>
              <a:rPr lang="ru-RU" sz="2800" dirty="0"/>
              <a:t> </a:t>
            </a:r>
            <a:r>
              <a:rPr lang="ru-RU" sz="2800" dirty="0" err="1"/>
              <a:t>being</a:t>
            </a:r>
            <a:r>
              <a:rPr lang="ru-RU" sz="2800" dirty="0"/>
              <a:t> </a:t>
            </a:r>
            <a:r>
              <a:rPr lang="ru-RU" sz="2800" dirty="0" err="1"/>
              <a:t>funded</a:t>
            </a:r>
            <a:r>
              <a:rPr lang="ru-RU" sz="2800" dirty="0"/>
              <a:t> </a:t>
            </a:r>
            <a:r>
              <a:rPr lang="ru-RU" sz="2800" dirty="0" err="1"/>
              <a:t>by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WWF. </a:t>
            </a:r>
            <a:r>
              <a:rPr lang="ru-RU" sz="2800" dirty="0" err="1"/>
              <a:t>Also</a:t>
            </a:r>
            <a:r>
              <a:rPr lang="ru-RU" sz="2800" dirty="0"/>
              <a:t>, </a:t>
            </a:r>
            <a:r>
              <a:rPr lang="ru-RU" sz="2800" dirty="0" err="1"/>
              <a:t>almost</a:t>
            </a:r>
            <a:r>
              <a:rPr lang="ru-RU" sz="2800" dirty="0"/>
              <a:t> 4,000 </a:t>
            </a:r>
            <a:r>
              <a:rPr lang="ru-RU" sz="2800" dirty="0" err="1"/>
              <a:t>people</a:t>
            </a:r>
            <a:r>
              <a:rPr lang="ru-RU" sz="2800" dirty="0"/>
              <a:t> </a:t>
            </a:r>
            <a:r>
              <a:rPr lang="ru-RU" sz="2800" dirty="0" err="1"/>
              <a:t>across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planet</a:t>
            </a:r>
            <a:r>
              <a:rPr lang="ru-RU" sz="2800" dirty="0"/>
              <a:t> </a:t>
            </a:r>
            <a:r>
              <a:rPr lang="ru-RU" sz="2800" dirty="0" err="1"/>
              <a:t>are</a:t>
            </a:r>
            <a:r>
              <a:rPr lang="ru-RU" sz="2800" dirty="0"/>
              <a:t> </a:t>
            </a:r>
            <a:r>
              <a:rPr lang="ru-RU" sz="2800" dirty="0" err="1"/>
              <a:t>employed</a:t>
            </a:r>
            <a:r>
              <a:rPr lang="ru-RU" sz="2800" dirty="0"/>
              <a:t> </a:t>
            </a:r>
            <a:r>
              <a:rPr lang="ru-RU" sz="2800" dirty="0" err="1"/>
              <a:t>by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WWF, </a:t>
            </a:r>
            <a:r>
              <a:rPr lang="ru-RU" sz="2800" dirty="0" err="1"/>
              <a:t>but</a:t>
            </a:r>
            <a:r>
              <a:rPr lang="ru-RU" sz="2800" dirty="0"/>
              <a:t> </a:t>
            </a:r>
            <a:r>
              <a:rPr lang="ru-RU" sz="2800" dirty="0" err="1"/>
              <a:t>more</a:t>
            </a:r>
            <a:r>
              <a:rPr lang="ru-RU" sz="2800" dirty="0"/>
              <a:t> </a:t>
            </a:r>
            <a:r>
              <a:rPr lang="ru-RU" sz="2800" dirty="0" err="1"/>
              <a:t>support</a:t>
            </a:r>
            <a:r>
              <a:rPr lang="ru-RU" sz="2800" dirty="0"/>
              <a:t> </a:t>
            </a:r>
            <a:r>
              <a:rPr lang="ru-RU" sz="2800" dirty="0" err="1"/>
              <a:t>from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public</a:t>
            </a:r>
            <a:r>
              <a:rPr lang="ru-RU" sz="2800" dirty="0"/>
              <a:t> </a:t>
            </a:r>
            <a:r>
              <a:rPr lang="ru-RU" sz="2800" dirty="0" err="1"/>
              <a:t>is</a:t>
            </a:r>
            <a:r>
              <a:rPr lang="ru-RU" sz="2800" dirty="0"/>
              <a:t> </a:t>
            </a:r>
            <a:r>
              <a:rPr lang="ru-RU" sz="2800" dirty="0" err="1"/>
              <a:t>always</a:t>
            </a:r>
            <a:r>
              <a:rPr lang="ru-RU" sz="2800" dirty="0"/>
              <a:t> </a:t>
            </a:r>
            <a:r>
              <a:rPr lang="ru-RU" sz="2800" dirty="0" err="1"/>
              <a:t>needed</a:t>
            </a:r>
            <a:r>
              <a:rPr lang="ru-RU" sz="2800" dirty="0"/>
              <a:t>. </a:t>
            </a:r>
            <a:r>
              <a:rPr lang="ru-RU" sz="2800" dirty="0" err="1"/>
              <a:t>A</a:t>
            </a:r>
            <a:r>
              <a:rPr lang="ru-RU" sz="2800" dirty="0"/>
              <a:t> </a:t>
            </a:r>
            <a:r>
              <a:rPr lang="ru-RU" sz="2800" dirty="0" err="1"/>
              <a:t>living</a:t>
            </a:r>
            <a:r>
              <a:rPr lang="ru-RU" sz="2800" dirty="0"/>
              <a:t> </a:t>
            </a:r>
            <a:r>
              <a:rPr lang="ru-RU" sz="2800" dirty="0" err="1"/>
              <a:t>planet</a:t>
            </a:r>
            <a:r>
              <a:rPr lang="ru-RU" sz="2800" dirty="0"/>
              <a:t> </a:t>
            </a:r>
            <a:r>
              <a:rPr lang="ru-RU" sz="2800" dirty="0" err="1"/>
              <a:t>for</a:t>
            </a:r>
            <a:r>
              <a:rPr lang="ru-RU" sz="2800" dirty="0"/>
              <a:t> </a:t>
            </a:r>
            <a:r>
              <a:rPr lang="ru-RU" sz="2800" dirty="0" err="1"/>
              <a:t>future</a:t>
            </a:r>
            <a:r>
              <a:rPr lang="ru-RU" sz="2800" dirty="0"/>
              <a:t> </a:t>
            </a:r>
            <a:r>
              <a:rPr lang="ru-RU" sz="2800" dirty="0" err="1"/>
              <a:t>generations</a:t>
            </a:r>
            <a:r>
              <a:rPr lang="ru-RU" sz="2800" dirty="0"/>
              <a:t> </a:t>
            </a:r>
            <a:r>
              <a:rPr lang="ru-RU" sz="2800" dirty="0" err="1"/>
              <a:t>can</a:t>
            </a:r>
            <a:r>
              <a:rPr lang="ru-RU" sz="2800" dirty="0"/>
              <a:t> </a:t>
            </a:r>
            <a:r>
              <a:rPr lang="ru-RU" sz="2800" dirty="0" err="1"/>
              <a:t>only</a:t>
            </a:r>
            <a:r>
              <a:rPr lang="ru-RU" sz="2800" dirty="0"/>
              <a:t> </a:t>
            </a:r>
            <a:r>
              <a:rPr lang="ru-RU" sz="2800" dirty="0" err="1"/>
              <a:t>be</a:t>
            </a:r>
            <a:r>
              <a:rPr lang="ru-RU" sz="2800" dirty="0"/>
              <a:t> </a:t>
            </a:r>
            <a:r>
              <a:rPr lang="ru-RU" sz="2800" dirty="0" err="1"/>
              <a:t>ensured</a:t>
            </a:r>
            <a:r>
              <a:rPr lang="ru-RU" sz="2800" dirty="0"/>
              <a:t> </a:t>
            </a:r>
            <a:r>
              <a:rPr lang="ru-RU" sz="2800" dirty="0" err="1"/>
              <a:t>by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public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395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BB042-3B5A-5C42-9EB2-112842B6A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 dirty="0"/>
              <a:t>Read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text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complete</a:t>
            </a:r>
            <a:r>
              <a:rPr lang="de-DE" b="1" dirty="0"/>
              <a:t> </a:t>
            </a:r>
            <a:r>
              <a:rPr lang="de-DE" b="1" dirty="0" err="1"/>
              <a:t>gaps</a:t>
            </a:r>
            <a:endParaRPr lang="ru-RU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C2AA67A-A616-2F48-A583-4BCEB25E0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15921"/>
            <a:ext cx="10058400" cy="4752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1) ______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very</a:t>
            </a:r>
            <a:r>
              <a:rPr lang="de-DE" sz="2400" dirty="0"/>
              <a:t> </a:t>
            </a:r>
            <a:r>
              <a:rPr lang="de-DE" sz="2400" dirty="0" err="1"/>
              <a:t>concerned</a:t>
            </a:r>
            <a:r>
              <a:rPr lang="de-DE" sz="2400" dirty="0"/>
              <a:t> </a:t>
            </a:r>
            <a:r>
              <a:rPr lang="de-DE" sz="2400" dirty="0" err="1"/>
              <a:t>about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ever</a:t>
            </a:r>
            <a:r>
              <a:rPr lang="de-DE" sz="2400" dirty="0"/>
              <a:t>- </a:t>
            </a:r>
            <a:r>
              <a:rPr lang="de-DE" sz="2400" dirty="0" err="1"/>
              <a:t>growing</a:t>
            </a:r>
            <a:r>
              <a:rPr lang="de-DE" sz="2400" dirty="0"/>
              <a:t> </a:t>
            </a:r>
            <a:r>
              <a:rPr lang="de-DE" sz="2400" dirty="0" err="1"/>
              <a:t>number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2) ______ </a:t>
            </a:r>
            <a:r>
              <a:rPr lang="de-DE" sz="2400" dirty="0" err="1"/>
              <a:t>species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world</a:t>
            </a:r>
            <a:r>
              <a:rPr lang="de-DE" sz="2400" dirty="0"/>
              <a:t>. 3) ______ </a:t>
            </a:r>
            <a:r>
              <a:rPr lang="de-DE" sz="2400" dirty="0" err="1"/>
              <a:t>problems</a:t>
            </a:r>
            <a:r>
              <a:rPr lang="de-DE" sz="2400" dirty="0"/>
              <a:t> such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freak</a:t>
            </a:r>
            <a:r>
              <a:rPr lang="de-DE" sz="2400" dirty="0"/>
              <a:t> </a:t>
            </a:r>
            <a:r>
              <a:rPr lang="de-DE" sz="2400" dirty="0" err="1"/>
              <a:t>weather</a:t>
            </a:r>
            <a:r>
              <a:rPr lang="de-DE" sz="2400" dirty="0"/>
              <a:t> </a:t>
            </a:r>
            <a:r>
              <a:rPr lang="de-DE" sz="2400" dirty="0" err="1"/>
              <a:t>conditions</a:t>
            </a:r>
            <a:r>
              <a:rPr lang="de-DE" sz="2400" dirty="0"/>
              <a:t>, </a:t>
            </a:r>
            <a:r>
              <a:rPr lang="de-DE" sz="2400" dirty="0" err="1"/>
              <a:t>fire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acid</a:t>
            </a:r>
            <a:r>
              <a:rPr lang="de-DE" sz="2400" dirty="0"/>
              <a:t> rain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resulting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4) ______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vast</a:t>
            </a:r>
            <a:r>
              <a:rPr lang="de-DE" sz="2400" dirty="0"/>
              <a:t> </a:t>
            </a:r>
            <a:r>
              <a:rPr lang="de-DE" sz="2400" dirty="0" err="1"/>
              <a:t>areas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woodland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forest</a:t>
            </a:r>
            <a:r>
              <a:rPr lang="de-DE" sz="2400" dirty="0"/>
              <a:t> These </a:t>
            </a:r>
            <a:r>
              <a:rPr lang="de-DE" sz="2400" dirty="0" err="1"/>
              <a:t>areas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home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large </a:t>
            </a:r>
            <a:r>
              <a:rPr lang="de-DE" sz="2400" dirty="0" err="1"/>
              <a:t>numbers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animals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. As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land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vital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their</a:t>
            </a:r>
            <a:r>
              <a:rPr lang="de-DE" sz="2400" dirty="0"/>
              <a:t> 5) ______,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having</a:t>
            </a:r>
            <a:r>
              <a:rPr lang="de-DE" sz="2400" dirty="0"/>
              <a:t> 6) ______. 7) ______ </a:t>
            </a:r>
            <a:r>
              <a:rPr lang="de-DE" sz="2400" dirty="0" err="1"/>
              <a:t>advocate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use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ozone-friendly</a:t>
            </a:r>
            <a:r>
              <a:rPr lang="de-DE" sz="2400" dirty="0"/>
              <a:t> </a:t>
            </a:r>
            <a:r>
              <a:rPr lang="de-DE" sz="2400" dirty="0" err="1"/>
              <a:t>products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recycling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achieve</a:t>
            </a:r>
            <a:r>
              <a:rPr lang="de-DE" sz="2400" dirty="0"/>
              <a:t> a 8) ______ in environmental </a:t>
            </a:r>
            <a:r>
              <a:rPr lang="de-DE" sz="2400" dirty="0" err="1"/>
              <a:t>damage</a:t>
            </a:r>
            <a:r>
              <a:rPr lang="de-DE" sz="2400" dirty="0"/>
              <a:t>. Safari </a:t>
            </a:r>
            <a:r>
              <a:rPr lang="de-DE" sz="2400" dirty="0" err="1"/>
              <a:t>parks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also </a:t>
            </a:r>
            <a:r>
              <a:rPr lang="de-DE" sz="2400" dirty="0" err="1"/>
              <a:t>been</a:t>
            </a:r>
            <a:r>
              <a:rPr lang="de-DE" sz="2400" dirty="0"/>
              <a:t> </a:t>
            </a:r>
            <a:r>
              <a:rPr lang="de-DE" sz="2400" dirty="0" err="1"/>
              <a:t>established</a:t>
            </a:r>
            <a:r>
              <a:rPr lang="de-DE" sz="2400" dirty="0"/>
              <a:t> In an </a:t>
            </a:r>
            <a:r>
              <a:rPr lang="de-DE" sz="2400" dirty="0" err="1"/>
              <a:t>attempt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give</a:t>
            </a:r>
            <a:r>
              <a:rPr lang="de-DE" sz="2400" dirty="0"/>
              <a:t> 9) ______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animals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/>
              <a:t>big</a:t>
            </a:r>
            <a:r>
              <a:rPr lang="de-DE" sz="2400" dirty="0"/>
              <a:t>-game </a:t>
            </a:r>
            <a:r>
              <a:rPr lang="de-DE" sz="2400" dirty="0" err="1"/>
              <a:t>hunters</a:t>
            </a:r>
            <a:r>
              <a:rPr lang="de-DE" sz="2400" dirty="0"/>
              <a:t>. Numbers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slowly</a:t>
            </a:r>
            <a:r>
              <a:rPr lang="de-DE" sz="2400" dirty="0"/>
              <a:t> </a:t>
            </a:r>
            <a:r>
              <a:rPr lang="de-DE" sz="2400" dirty="0" err="1"/>
              <a:t>beginning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will 10) ______ </a:t>
            </a:r>
            <a:r>
              <a:rPr lang="de-DE" sz="2400" dirty="0" err="1"/>
              <a:t>continue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do so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future</a:t>
            </a:r>
            <a:r>
              <a:rPr lang="de-DE" sz="2400" dirty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1203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34F47-A7FC-1B4B-AAF5-193C38028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82" y="642594"/>
            <a:ext cx="11062951" cy="2218051"/>
          </a:xfrm>
        </p:spPr>
        <p:txBody>
          <a:bodyPr>
            <a:noAutofit/>
          </a:bodyPr>
          <a:lstStyle/>
          <a:p>
            <a:r>
              <a:rPr lang="en-US" sz="4400" b="1" i="1" dirty="0"/>
              <a:t>What role do people play in the world?</a:t>
            </a:r>
            <a:br>
              <a:rPr lang="en-US" sz="4400" b="1" i="1" dirty="0"/>
            </a:br>
            <a:br>
              <a:rPr lang="en-US" sz="4400" b="1" i="1" dirty="0"/>
            </a:br>
            <a:r>
              <a:rPr lang="en-US" sz="4400" b="1" i="1" dirty="0"/>
              <a:t>What role do animals play in the world? </a:t>
            </a:r>
            <a:endParaRPr lang="ru-RU" sz="4400" b="1" i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FE5A8F6-BF86-A542-93C0-C548854B7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1659" y="3090441"/>
            <a:ext cx="5248681" cy="326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0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BB042-3B5A-5C42-9EB2-112842B6A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 dirty="0"/>
              <a:t>Read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text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complete</a:t>
            </a:r>
            <a:r>
              <a:rPr lang="de-DE" b="1" dirty="0"/>
              <a:t> </a:t>
            </a:r>
            <a:r>
              <a:rPr lang="de-DE" b="1" dirty="0" err="1"/>
              <a:t>gaps</a:t>
            </a:r>
            <a:endParaRPr lang="ru-RU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C2AA67A-A616-2F48-A583-4BCEB25E0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15921"/>
            <a:ext cx="10058400" cy="4752304"/>
          </a:xfrm>
        </p:spPr>
        <p:txBody>
          <a:bodyPr>
            <a:noAutofit/>
          </a:bodyPr>
          <a:lstStyle/>
          <a:p>
            <a:r>
              <a:rPr lang="de-DE" sz="1600" dirty="0"/>
              <a:t>1) </a:t>
            </a:r>
            <a:r>
              <a:rPr lang="de-DE" sz="1600" dirty="0">
                <a:solidFill>
                  <a:srgbClr val="FF0000"/>
                </a:solidFill>
              </a:rPr>
              <a:t>CONSERVATIONISTS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very</a:t>
            </a:r>
            <a:r>
              <a:rPr lang="de-DE" sz="1600" dirty="0"/>
              <a:t> </a:t>
            </a:r>
            <a:r>
              <a:rPr lang="de-DE" sz="1600" dirty="0" err="1"/>
              <a:t>concerned</a:t>
            </a:r>
            <a:r>
              <a:rPr lang="de-DE" sz="1600" dirty="0"/>
              <a:t> </a:t>
            </a:r>
            <a:r>
              <a:rPr lang="de-DE" sz="1600" dirty="0" err="1"/>
              <a:t>about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ever</a:t>
            </a:r>
            <a:r>
              <a:rPr lang="de-DE" sz="1600" dirty="0"/>
              <a:t>- </a:t>
            </a:r>
            <a:r>
              <a:rPr lang="de-DE" sz="1600" dirty="0" err="1"/>
              <a:t>growing</a:t>
            </a:r>
            <a:r>
              <a:rPr lang="de-DE" sz="1600" dirty="0"/>
              <a:t> </a:t>
            </a:r>
            <a:r>
              <a:rPr lang="de-DE" sz="1600" dirty="0" err="1"/>
              <a:t>number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</a:p>
          <a:p>
            <a:r>
              <a:rPr lang="de-DE" sz="1600" dirty="0"/>
              <a:t>2) </a:t>
            </a:r>
            <a:r>
              <a:rPr lang="de-DE" sz="1600" dirty="0">
                <a:solidFill>
                  <a:srgbClr val="FF0000"/>
                </a:solidFill>
              </a:rPr>
              <a:t>ENDANGERED</a:t>
            </a:r>
            <a:r>
              <a:rPr lang="de-DE" sz="1600" dirty="0"/>
              <a:t> </a:t>
            </a:r>
            <a:r>
              <a:rPr lang="de-DE" sz="1600" dirty="0" err="1"/>
              <a:t>species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world</a:t>
            </a:r>
            <a:r>
              <a:rPr lang="de-DE" sz="1600" dirty="0"/>
              <a:t>. </a:t>
            </a:r>
          </a:p>
          <a:p>
            <a:r>
              <a:rPr lang="de-DE" sz="1600" dirty="0"/>
              <a:t>3) </a:t>
            </a:r>
            <a:r>
              <a:rPr lang="de-DE" sz="1600" dirty="0">
                <a:solidFill>
                  <a:srgbClr val="FF0000"/>
                </a:solidFill>
              </a:rPr>
              <a:t>ENVIRONMENTAL</a:t>
            </a:r>
            <a:r>
              <a:rPr lang="de-DE" sz="1600" dirty="0"/>
              <a:t> </a:t>
            </a:r>
            <a:r>
              <a:rPr lang="de-DE" sz="1600" dirty="0" err="1"/>
              <a:t>problems</a:t>
            </a:r>
            <a:r>
              <a:rPr lang="de-DE" sz="1600" dirty="0"/>
              <a:t> such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/>
              <a:t>freak</a:t>
            </a:r>
            <a:r>
              <a:rPr lang="de-DE" sz="1600" dirty="0"/>
              <a:t> </a:t>
            </a:r>
            <a:r>
              <a:rPr lang="de-DE" sz="1600" dirty="0" err="1"/>
              <a:t>weather</a:t>
            </a:r>
            <a:r>
              <a:rPr lang="de-DE" sz="1600" dirty="0"/>
              <a:t> </a:t>
            </a:r>
            <a:r>
              <a:rPr lang="de-DE" sz="1600" dirty="0" err="1"/>
              <a:t>conditions</a:t>
            </a:r>
            <a:r>
              <a:rPr lang="de-DE" sz="1600" dirty="0"/>
              <a:t>, </a:t>
            </a:r>
            <a:r>
              <a:rPr lang="de-DE" sz="1600" dirty="0" err="1"/>
              <a:t>fire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acid</a:t>
            </a:r>
            <a:r>
              <a:rPr lang="de-DE" sz="1600" dirty="0"/>
              <a:t> rain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resulting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</a:p>
          <a:p>
            <a:r>
              <a:rPr lang="de-DE" sz="1600" dirty="0"/>
              <a:t>4) </a:t>
            </a:r>
            <a:r>
              <a:rPr lang="de-DE" sz="1600" dirty="0">
                <a:solidFill>
                  <a:srgbClr val="FF0000"/>
                </a:solidFill>
              </a:rPr>
              <a:t>DESTRUCTION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vast</a:t>
            </a:r>
            <a:r>
              <a:rPr lang="de-DE" sz="1600" dirty="0"/>
              <a:t> </a:t>
            </a:r>
            <a:r>
              <a:rPr lang="de-DE" sz="1600" dirty="0" err="1"/>
              <a:t>areas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woodland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forest</a:t>
            </a:r>
            <a:r>
              <a:rPr lang="de-DE" sz="1600" dirty="0"/>
              <a:t> These </a:t>
            </a:r>
            <a:r>
              <a:rPr lang="de-DE" sz="1600" dirty="0" err="1"/>
              <a:t>areas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home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large </a:t>
            </a:r>
            <a:r>
              <a:rPr lang="de-DE" sz="1600" dirty="0" err="1"/>
              <a:t>numbers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animals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. As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land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vital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their</a:t>
            </a:r>
            <a:r>
              <a:rPr lang="de-DE" sz="1600" dirty="0"/>
              <a:t> </a:t>
            </a:r>
          </a:p>
          <a:p>
            <a:r>
              <a:rPr lang="de-DE" sz="1600" dirty="0"/>
              <a:t>5) </a:t>
            </a:r>
            <a:r>
              <a:rPr lang="de-DE" sz="1600" dirty="0">
                <a:solidFill>
                  <a:srgbClr val="FF0000"/>
                </a:solidFill>
              </a:rPr>
              <a:t>SURVIVAL</a:t>
            </a:r>
            <a:r>
              <a:rPr lang="de-DE" sz="1600" dirty="0"/>
              <a:t>, </a:t>
            </a:r>
            <a:r>
              <a:rPr lang="de-DE" sz="1600" dirty="0" err="1"/>
              <a:t>this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having</a:t>
            </a:r>
            <a:r>
              <a:rPr lang="de-DE" sz="1600" dirty="0"/>
              <a:t> </a:t>
            </a:r>
          </a:p>
          <a:p>
            <a:r>
              <a:rPr lang="de-DE" sz="1600" dirty="0"/>
              <a:t>6) </a:t>
            </a:r>
            <a:r>
              <a:rPr lang="de-DE" sz="1600" dirty="0">
                <a:solidFill>
                  <a:srgbClr val="FF0000"/>
                </a:solidFill>
              </a:rPr>
              <a:t>ALARMING </a:t>
            </a:r>
            <a:r>
              <a:rPr lang="de-DE" sz="1600" dirty="0" err="1"/>
              <a:t>effects</a:t>
            </a:r>
            <a:r>
              <a:rPr lang="de-DE" sz="1600" dirty="0"/>
              <a:t>. </a:t>
            </a:r>
          </a:p>
          <a:p>
            <a:r>
              <a:rPr lang="de-DE" sz="1600" dirty="0"/>
              <a:t>7) </a:t>
            </a:r>
            <a:r>
              <a:rPr lang="de-DE" sz="1600" dirty="0">
                <a:solidFill>
                  <a:srgbClr val="FF0000"/>
                </a:solidFill>
              </a:rPr>
              <a:t>ECOLOGISTS</a:t>
            </a:r>
            <a:r>
              <a:rPr lang="de-DE" sz="1600" dirty="0"/>
              <a:t> </a:t>
            </a:r>
            <a:r>
              <a:rPr lang="de-DE" sz="1600" dirty="0" err="1"/>
              <a:t>advocate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use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ozone-friendly</a:t>
            </a:r>
            <a:r>
              <a:rPr lang="de-DE" sz="1600" dirty="0"/>
              <a:t> </a:t>
            </a:r>
            <a:r>
              <a:rPr lang="de-DE" sz="1600" dirty="0" err="1"/>
              <a:t>products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recycling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achieve</a:t>
            </a:r>
            <a:r>
              <a:rPr lang="de-DE" sz="1600" dirty="0"/>
              <a:t> </a:t>
            </a:r>
          </a:p>
          <a:p>
            <a:r>
              <a:rPr lang="de-DE" sz="1600" dirty="0"/>
              <a:t>a 8) </a:t>
            </a:r>
            <a:r>
              <a:rPr lang="de-DE" sz="1600" dirty="0">
                <a:solidFill>
                  <a:srgbClr val="FF0000"/>
                </a:solidFill>
              </a:rPr>
              <a:t>REDUCTION</a:t>
            </a:r>
            <a:r>
              <a:rPr lang="de-DE" sz="1600" dirty="0"/>
              <a:t> in environmental </a:t>
            </a:r>
            <a:r>
              <a:rPr lang="de-DE" sz="1600" dirty="0" err="1"/>
              <a:t>damage</a:t>
            </a:r>
            <a:r>
              <a:rPr lang="de-DE" sz="1600" dirty="0"/>
              <a:t>. Safari </a:t>
            </a:r>
            <a:r>
              <a:rPr lang="de-DE" sz="1600" dirty="0" err="1"/>
              <a:t>parks</a:t>
            </a:r>
            <a:r>
              <a:rPr lang="de-DE" sz="1600" dirty="0"/>
              <a:t> </a:t>
            </a:r>
            <a:r>
              <a:rPr lang="de-DE" sz="1600" dirty="0" err="1"/>
              <a:t>have</a:t>
            </a:r>
            <a:r>
              <a:rPr lang="de-DE" sz="1600" dirty="0"/>
              <a:t> also </a:t>
            </a:r>
            <a:r>
              <a:rPr lang="de-DE" sz="1600" dirty="0" err="1"/>
              <a:t>been</a:t>
            </a:r>
            <a:r>
              <a:rPr lang="de-DE" sz="1600" dirty="0"/>
              <a:t> </a:t>
            </a:r>
            <a:r>
              <a:rPr lang="de-DE" sz="1600" dirty="0" err="1"/>
              <a:t>established</a:t>
            </a:r>
            <a:r>
              <a:rPr lang="de-DE" sz="1600" dirty="0"/>
              <a:t> In an </a:t>
            </a:r>
            <a:r>
              <a:rPr lang="de-DE" sz="1600" dirty="0" err="1"/>
              <a:t>attempt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give</a:t>
            </a:r>
            <a:r>
              <a:rPr lang="de-DE" sz="1600" dirty="0"/>
              <a:t> </a:t>
            </a:r>
          </a:p>
          <a:p>
            <a:r>
              <a:rPr lang="de-DE" sz="1600" dirty="0"/>
              <a:t>9) </a:t>
            </a:r>
            <a:r>
              <a:rPr lang="de-DE" sz="1600" dirty="0">
                <a:solidFill>
                  <a:srgbClr val="FF0000"/>
                </a:solidFill>
              </a:rPr>
              <a:t>PROTECTION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animals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big</a:t>
            </a:r>
            <a:r>
              <a:rPr lang="de-DE" sz="1600" dirty="0"/>
              <a:t>-game </a:t>
            </a:r>
            <a:r>
              <a:rPr lang="de-DE" sz="1600" dirty="0" err="1"/>
              <a:t>hunters</a:t>
            </a:r>
            <a:r>
              <a:rPr lang="de-DE" sz="1600" dirty="0"/>
              <a:t>. Numbers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slowly</a:t>
            </a:r>
            <a:r>
              <a:rPr lang="de-DE" sz="1600" dirty="0"/>
              <a:t> </a:t>
            </a:r>
            <a:r>
              <a:rPr lang="de-DE" sz="1600" dirty="0" err="1"/>
              <a:t>beginning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Increase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will </a:t>
            </a:r>
          </a:p>
          <a:p>
            <a:r>
              <a:rPr lang="de-DE" sz="1600" dirty="0"/>
              <a:t>10) </a:t>
            </a:r>
            <a:r>
              <a:rPr lang="de-DE" sz="1600" dirty="0">
                <a:solidFill>
                  <a:srgbClr val="FF0000"/>
                </a:solidFill>
              </a:rPr>
              <a:t>HOPEFULLY</a:t>
            </a:r>
            <a:r>
              <a:rPr lang="de-DE" sz="1600" dirty="0"/>
              <a:t> </a:t>
            </a:r>
            <a:r>
              <a:rPr lang="de-DE" sz="1600" dirty="0" err="1"/>
              <a:t>continue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do so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future</a:t>
            </a:r>
            <a:r>
              <a:rPr lang="de-DE" sz="1600" dirty="0"/>
              <a:t>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4866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34196-67E1-2243-8B22-2DD86964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Complete each sentence using the word in bold. Use two to five words.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B267A9-E167-894F-83E7-03429D3C5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217948"/>
            <a:ext cx="5398394" cy="362139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D0E6A1-349D-4B45-86EE-00CBC6110956}"/>
              </a:ext>
            </a:extLst>
          </p:cNvPr>
          <p:cNvSpPr/>
          <p:nvPr/>
        </p:nvSpPr>
        <p:spPr>
          <a:xfrm>
            <a:off x="6941713" y="2215166"/>
            <a:ext cx="4417453" cy="850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dirty="0"/>
              <a:t>Large areas of forest ARE BEING DESTROYED every minute.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B5FB31-AB96-4947-A47B-97F7966BFE6E}"/>
              </a:ext>
            </a:extLst>
          </p:cNvPr>
          <p:cNvSpPr/>
          <p:nvPr/>
        </p:nvSpPr>
        <p:spPr>
          <a:xfrm>
            <a:off x="6941713" y="3266144"/>
            <a:ext cx="4417453" cy="850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Hunting elephants for their ivory HAS BEEN BANNED BY governments.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82C37BF-7A65-F84E-A796-2451E0A64F5A}"/>
              </a:ext>
            </a:extLst>
          </p:cNvPr>
          <p:cNvSpPr/>
          <p:nvPr/>
        </p:nvSpPr>
        <p:spPr>
          <a:xfrm>
            <a:off x="6941713" y="4317122"/>
            <a:ext cx="4417453" cy="850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A drop in the number of dolphins HAS BEEN CAUSED BY tuna fishing.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73E1974-E165-8B43-80DE-D60C04EA2C25}"/>
              </a:ext>
            </a:extLst>
          </p:cNvPr>
          <p:cNvSpPr/>
          <p:nvPr/>
        </p:nvSpPr>
        <p:spPr>
          <a:xfrm>
            <a:off x="6941713" y="5368100"/>
            <a:ext cx="4417453" cy="850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Conservation SHOULD BE THOUGHT about more.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5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77425-BA95-CE44-A987-B02FDD53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FUN - Translation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6B280D-1910-094C-9615-D40C7D1D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</a:t>
            </a:r>
            <a:r>
              <a:rPr lang="ru-RU" sz="2400" dirty="0"/>
              <a:t>. Сотни видов животных охраняются специальным фондом по защите природы.</a:t>
            </a:r>
          </a:p>
          <a:p>
            <a:r>
              <a:rPr lang="ru-RU" sz="2400" dirty="0"/>
              <a:t>2. Популяция китов будет уничтожена незаконными охотниками.</a:t>
            </a:r>
          </a:p>
          <a:p>
            <a:r>
              <a:rPr lang="ru-RU" sz="2400" dirty="0"/>
              <a:t>3. Законы по защите окружающей среды разрабатываются государством.</a:t>
            </a:r>
          </a:p>
          <a:p>
            <a:r>
              <a:rPr lang="ru-RU" sz="2400" dirty="0"/>
              <a:t>4. Наш мир создал угрозу для окружающей среды. </a:t>
            </a:r>
          </a:p>
          <a:p>
            <a:r>
              <a:rPr lang="ru-RU" sz="2400" dirty="0"/>
              <a:t>5. Тигры всегда являлись одиночными животными до того, как их поселили в зоопарках. </a:t>
            </a:r>
          </a:p>
        </p:txBody>
      </p:sp>
    </p:spTree>
    <p:extLst>
      <p:ext uri="{BB962C8B-B14F-4D97-AF65-F5344CB8AC3E}">
        <p14:creationId xmlns:p14="http://schemas.microsoft.com/office/powerpoint/2010/main" val="71104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5BC0C-AA32-F24A-9E58-E536AF0F4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Thanks for your work!</a:t>
            </a: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63B316-CA37-304C-8CCC-98CE3C4D9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2014194"/>
            <a:ext cx="63627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8BB23C-2263-074F-8306-EF917B77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Autofit/>
          </a:bodyPr>
          <a:lstStyle/>
          <a:p>
            <a:r>
              <a:rPr lang="de-DE" sz="3600" b="1" dirty="0" err="1"/>
              <a:t>Fill</a:t>
            </a:r>
            <a:r>
              <a:rPr lang="de-DE" sz="3600" b="1" dirty="0"/>
              <a:t> in the correct word from the list below.</a:t>
            </a:r>
            <a:br>
              <a:rPr lang="de-DE" sz="3600" dirty="0"/>
            </a:br>
            <a:r>
              <a:rPr lang="de-DE" sz="3600" dirty="0">
                <a:solidFill>
                  <a:srgbClr val="FF0000"/>
                </a:solidFill>
              </a:rPr>
              <a:t>natural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7030A0"/>
                </a:solidFill>
              </a:rPr>
              <a:t>captivity</a:t>
            </a:r>
            <a:r>
              <a:rPr lang="de-DE" sz="3600" dirty="0"/>
              <a:t>, </a:t>
            </a:r>
            <a:r>
              <a:rPr lang="de-DE" sz="3600" dirty="0">
                <a:solidFill>
                  <a:schemeClr val="accent5">
                    <a:lumMod val="75000"/>
                  </a:schemeClr>
                </a:solidFill>
              </a:rPr>
              <a:t>protect</a:t>
            </a:r>
            <a:r>
              <a:rPr lang="de-DE" sz="3600" dirty="0"/>
              <a:t>, </a:t>
            </a: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confine</a:t>
            </a:r>
            <a:r>
              <a:rPr lang="de-DE" sz="3600" dirty="0"/>
              <a:t>, </a:t>
            </a: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released</a:t>
            </a:r>
            <a:r>
              <a:rPr lang="de-DE" sz="3600" dirty="0"/>
              <a:t>, </a:t>
            </a:r>
            <a:r>
              <a:rPr lang="de-DE" sz="3600" dirty="0">
                <a:solidFill>
                  <a:schemeClr val="accent5">
                    <a:lumMod val="75000"/>
                  </a:schemeClr>
                </a:solidFill>
              </a:rPr>
              <a:t>species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7030A0"/>
                </a:solidFill>
              </a:rPr>
              <a:t>breed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FF0000"/>
                </a:solidFill>
              </a:rPr>
              <a:t>extinct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A32FE5-CE12-3347-8286-0CEF37423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436576"/>
          </a:xfrm>
        </p:spPr>
        <p:txBody>
          <a:bodyPr>
            <a:noAutofit/>
          </a:bodyPr>
          <a:lstStyle/>
          <a:p>
            <a:r>
              <a:rPr lang="de-DE" sz="2600" dirty="0"/>
              <a:t>Human </a:t>
            </a:r>
            <a:r>
              <a:rPr lang="de-DE" sz="2600" dirty="0" err="1"/>
              <a:t>population</a:t>
            </a:r>
            <a:r>
              <a:rPr lang="de-DE" sz="2600" dirty="0"/>
              <a:t> </a:t>
            </a:r>
            <a:r>
              <a:rPr lang="de-DE" sz="2600" b="1" dirty="0" err="1"/>
              <a:t>expansion</a:t>
            </a:r>
            <a:r>
              <a:rPr lang="de-DE" sz="2600" dirty="0"/>
              <a:t> </a:t>
            </a:r>
            <a:r>
              <a:rPr lang="de-DE" sz="2600" dirty="0" err="1"/>
              <a:t>and</a:t>
            </a:r>
            <a:r>
              <a:rPr lang="de-DE" sz="2600" dirty="0"/>
              <a:t>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effects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hunting</a:t>
            </a:r>
            <a:r>
              <a:rPr lang="de-DE" sz="2600" dirty="0"/>
              <a:t> </a:t>
            </a:r>
            <a:r>
              <a:rPr lang="de-DE" sz="2600" dirty="0" err="1"/>
              <a:t>are</a:t>
            </a:r>
            <a:r>
              <a:rPr lang="de-DE" sz="2600" dirty="0"/>
              <a:t> </a:t>
            </a:r>
            <a:r>
              <a:rPr lang="de-DE" sz="2600" dirty="0" err="1"/>
              <a:t>threatening</a:t>
            </a:r>
            <a:r>
              <a:rPr lang="de-DE" sz="2600" dirty="0"/>
              <a:t> </a:t>
            </a:r>
            <a:r>
              <a:rPr lang="de-DE" sz="2600" dirty="0" err="1"/>
              <a:t>many</a:t>
            </a:r>
            <a:r>
              <a:rPr lang="de-DE" sz="2600" dirty="0"/>
              <a:t> 1) _______ </a:t>
            </a:r>
            <a:r>
              <a:rPr lang="de-DE" sz="2600" dirty="0" err="1"/>
              <a:t>to</a:t>
            </a:r>
            <a:r>
              <a:rPr lang="de-DE" sz="2600" dirty="0"/>
              <a:t> such an </a:t>
            </a:r>
            <a:r>
              <a:rPr lang="de-DE" sz="2600" dirty="0" err="1"/>
              <a:t>extent</a:t>
            </a:r>
            <a:r>
              <a:rPr lang="de-DE" sz="2600" dirty="0"/>
              <a:t> </a:t>
            </a:r>
            <a:r>
              <a:rPr lang="de-DE" sz="2600" dirty="0" err="1"/>
              <a:t>that</a:t>
            </a:r>
            <a:r>
              <a:rPr lang="de-DE" sz="2600" dirty="0"/>
              <a:t> </a:t>
            </a:r>
            <a:r>
              <a:rPr lang="de-DE" sz="2600" dirty="0" err="1"/>
              <a:t>they</a:t>
            </a:r>
            <a:r>
              <a:rPr lang="de-DE" sz="2600" dirty="0"/>
              <a:t> </a:t>
            </a:r>
            <a:r>
              <a:rPr lang="de-DE" sz="2600" dirty="0" err="1"/>
              <a:t>are</a:t>
            </a:r>
            <a:r>
              <a:rPr lang="de-DE" sz="2600" dirty="0"/>
              <a:t> </a:t>
            </a:r>
            <a:r>
              <a:rPr lang="de-DE" sz="2600" dirty="0" err="1"/>
              <a:t>almost</a:t>
            </a:r>
            <a:r>
              <a:rPr lang="de-DE" sz="2600" dirty="0"/>
              <a:t> 2) _______ . In </a:t>
            </a:r>
            <a:r>
              <a:rPr lang="de-DE" sz="2600" dirty="0" err="1"/>
              <a:t>order</a:t>
            </a:r>
            <a:r>
              <a:rPr lang="de-DE" sz="2600" dirty="0"/>
              <a:t> </a:t>
            </a:r>
            <a:r>
              <a:rPr lang="de-DE" sz="2600" dirty="0" err="1"/>
              <a:t>to</a:t>
            </a:r>
            <a:r>
              <a:rPr lang="de-DE" sz="2600" dirty="0"/>
              <a:t> 3) _______ </a:t>
            </a:r>
            <a:r>
              <a:rPr lang="de-DE" sz="2600" dirty="0" err="1"/>
              <a:t>them</a:t>
            </a:r>
            <a:r>
              <a:rPr lang="de-DE" sz="2600" dirty="0"/>
              <a:t>, </a:t>
            </a:r>
            <a:r>
              <a:rPr lang="de-DE" sz="2600" dirty="0" err="1"/>
              <a:t>many</a:t>
            </a:r>
            <a:r>
              <a:rPr lang="de-DE" sz="2600" dirty="0"/>
              <a:t> </a:t>
            </a:r>
            <a:r>
              <a:rPr lang="de-DE" sz="2600" dirty="0" err="1"/>
              <a:t>animals</a:t>
            </a:r>
            <a:r>
              <a:rPr lang="de-DE" sz="2600" dirty="0"/>
              <a:t> </a:t>
            </a:r>
            <a:r>
              <a:rPr lang="de-DE" sz="2600" dirty="0" err="1"/>
              <a:t>are</a:t>
            </a:r>
            <a:r>
              <a:rPr lang="de-DE" sz="2600" dirty="0"/>
              <a:t> </a:t>
            </a:r>
            <a:r>
              <a:rPr lang="de-DE" sz="2600" dirty="0" err="1"/>
              <a:t>kept</a:t>
            </a:r>
            <a:r>
              <a:rPr lang="de-DE" sz="2600" dirty="0"/>
              <a:t> in 4) _______ in </a:t>
            </a:r>
            <a:r>
              <a:rPr lang="de-DE" sz="2600" dirty="0" err="1"/>
              <a:t>zoos</a:t>
            </a:r>
            <a:r>
              <a:rPr lang="de-DE" sz="2600" dirty="0"/>
              <a:t> </a:t>
            </a:r>
            <a:r>
              <a:rPr lang="de-DE" sz="2600" dirty="0" err="1"/>
              <a:t>and</a:t>
            </a:r>
            <a:r>
              <a:rPr lang="de-DE" sz="2600" dirty="0"/>
              <a:t> </a:t>
            </a:r>
            <a:r>
              <a:rPr lang="de-DE" sz="2600" dirty="0" err="1"/>
              <a:t>safari</a:t>
            </a:r>
            <a:r>
              <a:rPr lang="de-DE" sz="2600" dirty="0"/>
              <a:t> </a:t>
            </a:r>
            <a:r>
              <a:rPr lang="de-DE" sz="2600" dirty="0" err="1"/>
              <a:t>parks</a:t>
            </a:r>
            <a:r>
              <a:rPr lang="de-DE" sz="2600" dirty="0"/>
              <a:t>. The </a:t>
            </a:r>
            <a:r>
              <a:rPr lang="de-DE" sz="2600" dirty="0" err="1"/>
              <a:t>idea</a:t>
            </a:r>
            <a:r>
              <a:rPr lang="de-DE" sz="2600" dirty="0"/>
              <a:t> </a:t>
            </a:r>
            <a:r>
              <a:rPr lang="de-DE" sz="2600" dirty="0" err="1"/>
              <a:t>is</a:t>
            </a:r>
            <a:r>
              <a:rPr lang="de-DE" sz="2600" dirty="0"/>
              <a:t> </a:t>
            </a:r>
            <a:r>
              <a:rPr lang="de-DE" sz="2600" dirty="0" err="1"/>
              <a:t>that</a:t>
            </a:r>
            <a:r>
              <a:rPr lang="de-DE" sz="2600" dirty="0"/>
              <a:t> </a:t>
            </a:r>
            <a:r>
              <a:rPr lang="de-DE" sz="2600" dirty="0" err="1"/>
              <a:t>when</a:t>
            </a:r>
            <a:r>
              <a:rPr lang="de-DE" sz="2600" dirty="0"/>
              <a:t> </a:t>
            </a:r>
            <a:r>
              <a:rPr lang="de-DE" sz="2600" dirty="0" err="1"/>
              <a:t>animals</a:t>
            </a:r>
            <a:r>
              <a:rPr lang="de-DE" sz="2600" dirty="0"/>
              <a:t> </a:t>
            </a:r>
            <a:r>
              <a:rPr lang="de-DE" sz="2600" dirty="0" err="1"/>
              <a:t>are</a:t>
            </a:r>
            <a:r>
              <a:rPr lang="de-DE" sz="2600" dirty="0"/>
              <a:t> </a:t>
            </a:r>
            <a:r>
              <a:rPr lang="de-DE" sz="2600" dirty="0" err="1"/>
              <a:t>able</a:t>
            </a:r>
            <a:r>
              <a:rPr lang="de-DE" sz="2600" dirty="0"/>
              <a:t> </a:t>
            </a:r>
            <a:r>
              <a:rPr lang="de-DE" sz="2600" dirty="0" err="1"/>
              <a:t>to</a:t>
            </a:r>
            <a:r>
              <a:rPr lang="de-DE" sz="2600" dirty="0"/>
              <a:t> 5) _______ in </a:t>
            </a:r>
            <a:r>
              <a:rPr lang="de-DE" sz="2600" dirty="0" err="1"/>
              <a:t>safety</a:t>
            </a:r>
            <a:r>
              <a:rPr lang="de-DE" sz="2600" dirty="0"/>
              <a:t>, </a:t>
            </a:r>
            <a:r>
              <a:rPr lang="de-DE" sz="2600" dirty="0" err="1"/>
              <a:t>their</a:t>
            </a:r>
            <a:r>
              <a:rPr lang="de-DE" sz="2600" dirty="0"/>
              <a:t> </a:t>
            </a:r>
            <a:r>
              <a:rPr lang="de-DE" sz="2600" dirty="0" err="1"/>
              <a:t>numbers</a:t>
            </a:r>
            <a:r>
              <a:rPr lang="de-DE" sz="2600" dirty="0"/>
              <a:t> will </a:t>
            </a:r>
            <a:r>
              <a:rPr lang="de-DE" sz="2600" dirty="0" err="1"/>
              <a:t>increase</a:t>
            </a:r>
            <a:r>
              <a:rPr lang="de-DE" sz="2600" dirty="0"/>
              <a:t> </a:t>
            </a:r>
            <a:r>
              <a:rPr lang="de-DE" sz="2600" dirty="0" err="1"/>
              <a:t>enough</a:t>
            </a:r>
            <a:r>
              <a:rPr lang="de-DE" sz="2600" dirty="0"/>
              <a:t> so </a:t>
            </a:r>
            <a:r>
              <a:rPr lang="de-DE" sz="2600" dirty="0" err="1"/>
              <a:t>that</a:t>
            </a:r>
            <a:r>
              <a:rPr lang="de-DE" sz="2600" dirty="0"/>
              <a:t> </a:t>
            </a:r>
            <a:r>
              <a:rPr lang="de-DE" sz="2600" dirty="0" err="1"/>
              <a:t>some</a:t>
            </a:r>
            <a:r>
              <a:rPr lang="de-DE" sz="2600" dirty="0"/>
              <a:t> </a:t>
            </a:r>
            <a:r>
              <a:rPr lang="de-DE" sz="2600" dirty="0" err="1"/>
              <a:t>can</a:t>
            </a:r>
            <a:r>
              <a:rPr lang="de-DE" sz="2600" dirty="0"/>
              <a:t> </a:t>
            </a:r>
            <a:r>
              <a:rPr lang="de-DE" sz="2600" dirty="0" err="1"/>
              <a:t>be</a:t>
            </a:r>
            <a:r>
              <a:rPr lang="de-DE" sz="2600" dirty="0"/>
              <a:t> 6) _______ </a:t>
            </a:r>
            <a:r>
              <a:rPr lang="en-US" sz="2600" dirty="0" err="1"/>
              <a:t>i</a:t>
            </a:r>
            <a:r>
              <a:rPr lang="de-DE" sz="2600" dirty="0"/>
              <a:t>nto </a:t>
            </a:r>
            <a:r>
              <a:rPr lang="de-DE" sz="2600" dirty="0" err="1"/>
              <a:t>their</a:t>
            </a:r>
            <a:r>
              <a:rPr lang="de-DE" sz="2600" dirty="0"/>
              <a:t> 7) _______ </a:t>
            </a:r>
            <a:r>
              <a:rPr lang="de-DE" sz="2600" dirty="0" err="1"/>
              <a:t>habitats</a:t>
            </a:r>
            <a:r>
              <a:rPr lang="de-DE" sz="2600" dirty="0"/>
              <a:t>. </a:t>
            </a:r>
            <a:r>
              <a:rPr lang="de-DE" sz="2600" dirty="0" err="1"/>
              <a:t>Some</a:t>
            </a:r>
            <a:r>
              <a:rPr lang="de-DE" sz="2600" dirty="0"/>
              <a:t> extreme </a:t>
            </a:r>
            <a:r>
              <a:rPr lang="de-DE" sz="2600" dirty="0" err="1"/>
              <a:t>animal</a:t>
            </a:r>
            <a:r>
              <a:rPr lang="de-DE" sz="2600" dirty="0"/>
              <a:t> </a:t>
            </a:r>
            <a:r>
              <a:rPr lang="de-DE" sz="2600" dirty="0" err="1"/>
              <a:t>rights</a:t>
            </a:r>
            <a:r>
              <a:rPr lang="de-DE" sz="2600" dirty="0"/>
              <a:t> </a:t>
            </a:r>
            <a:r>
              <a:rPr lang="de-DE" sz="2600" dirty="0" err="1"/>
              <a:t>activists</a:t>
            </a:r>
            <a:r>
              <a:rPr lang="de-DE" sz="2600" dirty="0"/>
              <a:t>, </a:t>
            </a:r>
            <a:r>
              <a:rPr lang="de-DE" sz="2600" dirty="0" err="1"/>
              <a:t>however</a:t>
            </a:r>
            <a:r>
              <a:rPr lang="de-DE" sz="2600" dirty="0"/>
              <a:t>, </a:t>
            </a:r>
            <a:r>
              <a:rPr lang="de-DE" sz="2600" dirty="0" err="1"/>
              <a:t>believe</a:t>
            </a:r>
            <a:r>
              <a:rPr lang="de-DE" sz="2600" dirty="0"/>
              <a:t> </a:t>
            </a:r>
            <a:r>
              <a:rPr lang="de-DE" sz="2600" dirty="0" err="1"/>
              <a:t>that</a:t>
            </a:r>
            <a:r>
              <a:rPr lang="de-DE" sz="2600" dirty="0"/>
              <a:t> </a:t>
            </a:r>
            <a:r>
              <a:rPr lang="de-DE" sz="2600" dirty="0" err="1"/>
              <a:t>it</a:t>
            </a:r>
            <a:r>
              <a:rPr lang="de-DE" sz="2600" dirty="0"/>
              <a:t> </a:t>
            </a:r>
            <a:r>
              <a:rPr lang="de-DE" sz="2600" dirty="0" err="1"/>
              <a:t>is</a:t>
            </a:r>
            <a:r>
              <a:rPr lang="de-DE" sz="2600" dirty="0"/>
              <a:t> </a:t>
            </a:r>
            <a:r>
              <a:rPr lang="de-DE" sz="2600" dirty="0" err="1"/>
              <a:t>better</a:t>
            </a:r>
            <a:r>
              <a:rPr lang="de-DE" sz="2600" dirty="0"/>
              <a:t> </a:t>
            </a:r>
            <a:r>
              <a:rPr lang="de-DE" sz="2600" dirty="0" err="1"/>
              <a:t>to</a:t>
            </a:r>
            <a:r>
              <a:rPr lang="de-DE" sz="2600" dirty="0"/>
              <a:t> </a:t>
            </a:r>
            <a:r>
              <a:rPr lang="de-DE" sz="2600" dirty="0" err="1"/>
              <a:t>allow</a:t>
            </a:r>
            <a:r>
              <a:rPr lang="de-DE" sz="2600" dirty="0"/>
              <a:t> a </a:t>
            </a:r>
            <a:r>
              <a:rPr lang="de-DE" sz="2600" dirty="0" err="1"/>
              <a:t>species</a:t>
            </a:r>
            <a:r>
              <a:rPr lang="de-DE" sz="2600" dirty="0"/>
              <a:t> </a:t>
            </a:r>
            <a:r>
              <a:rPr lang="de-DE" sz="2600" dirty="0" err="1"/>
              <a:t>to</a:t>
            </a:r>
            <a:r>
              <a:rPr lang="de-DE" sz="2600" dirty="0"/>
              <a:t> </a:t>
            </a:r>
            <a:r>
              <a:rPr lang="de-DE" sz="2600" dirty="0" err="1"/>
              <a:t>become</a:t>
            </a:r>
            <a:r>
              <a:rPr lang="de-DE" sz="2600" dirty="0"/>
              <a:t> </a:t>
            </a:r>
            <a:r>
              <a:rPr lang="de-DE" sz="2600" dirty="0" err="1"/>
              <a:t>extinct</a:t>
            </a:r>
            <a:r>
              <a:rPr lang="de-DE" sz="2600" dirty="0"/>
              <a:t> </a:t>
            </a:r>
            <a:r>
              <a:rPr lang="de-DE" sz="2600" dirty="0" err="1"/>
              <a:t>than</a:t>
            </a:r>
            <a:r>
              <a:rPr lang="de-DE" sz="2600" dirty="0"/>
              <a:t> </a:t>
            </a:r>
            <a:r>
              <a:rPr lang="de-DE" sz="2600" dirty="0" err="1"/>
              <a:t>to</a:t>
            </a:r>
            <a:r>
              <a:rPr lang="de-DE" sz="2600" dirty="0"/>
              <a:t> 8) _______ </a:t>
            </a:r>
            <a:r>
              <a:rPr lang="de-DE" sz="2600" dirty="0" err="1"/>
              <a:t>them</a:t>
            </a:r>
            <a:r>
              <a:rPr lang="de-DE" sz="2600" dirty="0"/>
              <a:t> in a </a:t>
            </a:r>
            <a:r>
              <a:rPr lang="de-DE" sz="2600" b="1" dirty="0" err="1"/>
              <a:t>prison</a:t>
            </a:r>
            <a:r>
              <a:rPr lang="de-DE" sz="2600" b="1" dirty="0"/>
              <a:t>-like</a:t>
            </a:r>
            <a:r>
              <a:rPr lang="de-DE" sz="2600" dirty="0"/>
              <a:t> </a:t>
            </a:r>
            <a:r>
              <a:rPr lang="de-DE" sz="2600" dirty="0" err="1"/>
              <a:t>zoo</a:t>
            </a:r>
            <a:r>
              <a:rPr lang="de-DE" sz="2600" dirty="0"/>
              <a:t>.</a:t>
            </a:r>
            <a:endParaRPr lang="ru-RU" sz="26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D72345-E46C-9D44-92B1-4DF734553799}"/>
              </a:ext>
            </a:extLst>
          </p:cNvPr>
          <p:cNvSpPr/>
          <p:nvPr/>
        </p:nvSpPr>
        <p:spPr>
          <a:xfrm>
            <a:off x="2928395" y="1064871"/>
            <a:ext cx="2025570" cy="520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НЕВОЛЯ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5D7DC6-E484-134A-AB75-A03F19C06281}"/>
              </a:ext>
            </a:extLst>
          </p:cNvPr>
          <p:cNvSpPr/>
          <p:nvPr/>
        </p:nvSpPr>
        <p:spPr>
          <a:xfrm>
            <a:off x="6923590" y="1064870"/>
            <a:ext cx="2025570" cy="520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ДЕРЖАТЬ ВЗАПЕРТИ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5E80AB-0A21-CF40-9216-3AB7BE9EA66B}"/>
              </a:ext>
            </a:extLst>
          </p:cNvPr>
          <p:cNvSpPr/>
          <p:nvPr/>
        </p:nvSpPr>
        <p:spPr>
          <a:xfrm>
            <a:off x="3138668" y="1585731"/>
            <a:ext cx="2025570" cy="520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ВИД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0355EE9-D87D-8443-80F9-311C7A6C1188}"/>
              </a:ext>
            </a:extLst>
          </p:cNvPr>
          <p:cNvSpPr/>
          <p:nvPr/>
        </p:nvSpPr>
        <p:spPr>
          <a:xfrm>
            <a:off x="5164238" y="1585731"/>
            <a:ext cx="2176720" cy="520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РАЗМНОЖАТЬСЯ</a:t>
            </a:r>
          </a:p>
        </p:txBody>
      </p:sp>
    </p:spTree>
    <p:extLst>
      <p:ext uri="{BB962C8B-B14F-4D97-AF65-F5344CB8AC3E}">
        <p14:creationId xmlns:p14="http://schemas.microsoft.com/office/powerpoint/2010/main" val="105154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8BB23C-2263-074F-8306-EF917B770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b="1" dirty="0" err="1"/>
              <a:t>Fill</a:t>
            </a:r>
            <a:r>
              <a:rPr lang="de-DE" sz="3600" b="1" dirty="0"/>
              <a:t> in the correct word from the list below.</a:t>
            </a:r>
            <a:br>
              <a:rPr lang="de-DE" sz="3600" dirty="0"/>
            </a:br>
            <a:r>
              <a:rPr lang="de-DE" sz="3600" dirty="0">
                <a:solidFill>
                  <a:srgbClr val="FF0000"/>
                </a:solidFill>
              </a:rPr>
              <a:t>natural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7030A0"/>
                </a:solidFill>
              </a:rPr>
              <a:t>captivity</a:t>
            </a:r>
            <a:r>
              <a:rPr lang="de-DE" sz="3600" dirty="0"/>
              <a:t>, </a:t>
            </a:r>
            <a:r>
              <a:rPr lang="de-DE" sz="3600" dirty="0">
                <a:solidFill>
                  <a:schemeClr val="accent5">
                    <a:lumMod val="75000"/>
                  </a:schemeClr>
                </a:solidFill>
              </a:rPr>
              <a:t>protect</a:t>
            </a:r>
            <a:r>
              <a:rPr lang="de-DE" sz="3600" dirty="0"/>
              <a:t>, </a:t>
            </a: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confine</a:t>
            </a:r>
            <a:r>
              <a:rPr lang="de-DE" sz="3600" dirty="0"/>
              <a:t>, </a:t>
            </a: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released</a:t>
            </a:r>
            <a:r>
              <a:rPr lang="de-DE" sz="3600" dirty="0"/>
              <a:t>, </a:t>
            </a:r>
            <a:r>
              <a:rPr lang="de-DE" sz="3600" dirty="0">
                <a:solidFill>
                  <a:schemeClr val="accent5">
                    <a:lumMod val="75000"/>
                  </a:schemeClr>
                </a:solidFill>
              </a:rPr>
              <a:t>species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7030A0"/>
                </a:solidFill>
              </a:rPr>
              <a:t>breed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FF0000"/>
                </a:solidFill>
              </a:rPr>
              <a:t>extinct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A32FE5-CE12-3347-8286-0CEF37423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436576"/>
          </a:xfrm>
        </p:spPr>
        <p:txBody>
          <a:bodyPr>
            <a:noAutofit/>
          </a:bodyPr>
          <a:lstStyle/>
          <a:p>
            <a:r>
              <a:rPr lang="de-DE" sz="2600" dirty="0"/>
              <a:t>Human </a:t>
            </a:r>
            <a:r>
              <a:rPr lang="de-DE" sz="2600" dirty="0" err="1"/>
              <a:t>population</a:t>
            </a:r>
            <a:r>
              <a:rPr lang="de-DE" sz="2600" dirty="0"/>
              <a:t> </a:t>
            </a:r>
            <a:r>
              <a:rPr lang="de-DE" sz="2600" dirty="0" err="1"/>
              <a:t>expansion</a:t>
            </a:r>
            <a:r>
              <a:rPr lang="de-DE" sz="2600" dirty="0"/>
              <a:t> </a:t>
            </a:r>
            <a:r>
              <a:rPr lang="de-DE" sz="2600" dirty="0" err="1"/>
              <a:t>and</a:t>
            </a:r>
            <a:r>
              <a:rPr lang="de-DE" sz="2600" dirty="0"/>
              <a:t>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effects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hunting</a:t>
            </a:r>
            <a:r>
              <a:rPr lang="de-DE" sz="2600" dirty="0"/>
              <a:t> </a:t>
            </a:r>
            <a:r>
              <a:rPr lang="de-DE" sz="2600" dirty="0" err="1"/>
              <a:t>are</a:t>
            </a:r>
            <a:r>
              <a:rPr lang="de-DE" sz="2600" dirty="0"/>
              <a:t> </a:t>
            </a:r>
            <a:r>
              <a:rPr lang="de-DE" sz="2600" dirty="0" err="1"/>
              <a:t>threatening</a:t>
            </a:r>
            <a:r>
              <a:rPr lang="de-DE" sz="2600" dirty="0"/>
              <a:t> </a:t>
            </a:r>
            <a:r>
              <a:rPr lang="de-DE" sz="2600" dirty="0" err="1"/>
              <a:t>many</a:t>
            </a:r>
            <a:r>
              <a:rPr lang="de-DE" sz="2600" dirty="0"/>
              <a:t> 1) _______ </a:t>
            </a:r>
            <a:r>
              <a:rPr lang="de-DE" sz="2600" dirty="0" err="1"/>
              <a:t>to</a:t>
            </a:r>
            <a:r>
              <a:rPr lang="de-DE" sz="2600" dirty="0"/>
              <a:t> such an </a:t>
            </a:r>
            <a:r>
              <a:rPr lang="de-DE" sz="2600" dirty="0" err="1"/>
              <a:t>extent</a:t>
            </a:r>
            <a:r>
              <a:rPr lang="de-DE" sz="2600" dirty="0"/>
              <a:t> </a:t>
            </a:r>
            <a:r>
              <a:rPr lang="de-DE" sz="2600" dirty="0" err="1"/>
              <a:t>that</a:t>
            </a:r>
            <a:r>
              <a:rPr lang="de-DE" sz="2600" dirty="0"/>
              <a:t> </a:t>
            </a:r>
            <a:r>
              <a:rPr lang="de-DE" sz="2600" dirty="0" err="1"/>
              <a:t>they</a:t>
            </a:r>
            <a:r>
              <a:rPr lang="de-DE" sz="2600" dirty="0"/>
              <a:t> </a:t>
            </a:r>
            <a:r>
              <a:rPr lang="de-DE" sz="2600" dirty="0" err="1"/>
              <a:t>are</a:t>
            </a:r>
            <a:r>
              <a:rPr lang="de-DE" sz="2600" dirty="0"/>
              <a:t> </a:t>
            </a:r>
            <a:r>
              <a:rPr lang="de-DE" sz="2600" dirty="0" err="1"/>
              <a:t>almost</a:t>
            </a:r>
            <a:r>
              <a:rPr lang="de-DE" sz="2600" dirty="0"/>
              <a:t> 2) _______ . In </a:t>
            </a:r>
            <a:r>
              <a:rPr lang="de-DE" sz="2600" dirty="0" err="1"/>
              <a:t>order</a:t>
            </a:r>
            <a:r>
              <a:rPr lang="de-DE" sz="2600" dirty="0"/>
              <a:t> </a:t>
            </a:r>
            <a:r>
              <a:rPr lang="de-DE" sz="2600" dirty="0" err="1"/>
              <a:t>to</a:t>
            </a:r>
            <a:r>
              <a:rPr lang="de-DE" sz="2600" dirty="0"/>
              <a:t> 3) _______ </a:t>
            </a:r>
            <a:r>
              <a:rPr lang="de-DE" sz="2600" dirty="0" err="1"/>
              <a:t>them</a:t>
            </a:r>
            <a:r>
              <a:rPr lang="de-DE" sz="2600" dirty="0"/>
              <a:t>, </a:t>
            </a:r>
            <a:r>
              <a:rPr lang="de-DE" sz="2600" dirty="0" err="1"/>
              <a:t>many</a:t>
            </a:r>
            <a:r>
              <a:rPr lang="de-DE" sz="2600" dirty="0"/>
              <a:t> </a:t>
            </a:r>
            <a:r>
              <a:rPr lang="de-DE" sz="2600" dirty="0" err="1"/>
              <a:t>animals</a:t>
            </a:r>
            <a:r>
              <a:rPr lang="de-DE" sz="2600" dirty="0"/>
              <a:t> </a:t>
            </a:r>
            <a:r>
              <a:rPr lang="de-DE" sz="2600" dirty="0" err="1"/>
              <a:t>are</a:t>
            </a:r>
            <a:r>
              <a:rPr lang="de-DE" sz="2600" dirty="0"/>
              <a:t> </a:t>
            </a:r>
            <a:r>
              <a:rPr lang="de-DE" sz="2600" dirty="0" err="1"/>
              <a:t>kept</a:t>
            </a:r>
            <a:r>
              <a:rPr lang="de-DE" sz="2600" dirty="0"/>
              <a:t> in 4) _______ in </a:t>
            </a:r>
            <a:r>
              <a:rPr lang="de-DE" sz="2600" dirty="0" err="1"/>
              <a:t>zoos</a:t>
            </a:r>
            <a:r>
              <a:rPr lang="de-DE" sz="2600" dirty="0"/>
              <a:t> </a:t>
            </a:r>
            <a:r>
              <a:rPr lang="de-DE" sz="2600" dirty="0" err="1"/>
              <a:t>and</a:t>
            </a:r>
            <a:r>
              <a:rPr lang="de-DE" sz="2600" dirty="0"/>
              <a:t> </a:t>
            </a:r>
            <a:r>
              <a:rPr lang="de-DE" sz="2600" dirty="0" err="1"/>
              <a:t>safari</a:t>
            </a:r>
            <a:r>
              <a:rPr lang="de-DE" sz="2600" dirty="0"/>
              <a:t> </a:t>
            </a:r>
            <a:r>
              <a:rPr lang="de-DE" sz="2600" dirty="0" err="1"/>
              <a:t>parks</a:t>
            </a:r>
            <a:r>
              <a:rPr lang="de-DE" sz="2600" dirty="0"/>
              <a:t>. The </a:t>
            </a:r>
            <a:r>
              <a:rPr lang="de-DE" sz="2600" dirty="0" err="1"/>
              <a:t>idea</a:t>
            </a:r>
            <a:r>
              <a:rPr lang="de-DE" sz="2600" dirty="0"/>
              <a:t> </a:t>
            </a:r>
            <a:r>
              <a:rPr lang="de-DE" sz="2600" dirty="0" err="1"/>
              <a:t>is</a:t>
            </a:r>
            <a:r>
              <a:rPr lang="de-DE" sz="2600" dirty="0"/>
              <a:t> </a:t>
            </a:r>
            <a:r>
              <a:rPr lang="de-DE" sz="2600" dirty="0" err="1"/>
              <a:t>that</a:t>
            </a:r>
            <a:r>
              <a:rPr lang="de-DE" sz="2600" dirty="0"/>
              <a:t> </a:t>
            </a:r>
            <a:r>
              <a:rPr lang="de-DE" sz="2600" dirty="0" err="1"/>
              <a:t>when</a:t>
            </a:r>
            <a:r>
              <a:rPr lang="de-DE" sz="2600" dirty="0"/>
              <a:t> </a:t>
            </a:r>
            <a:r>
              <a:rPr lang="de-DE" sz="2600" dirty="0" err="1"/>
              <a:t>animals</a:t>
            </a:r>
            <a:r>
              <a:rPr lang="de-DE" sz="2600" dirty="0"/>
              <a:t> </a:t>
            </a:r>
            <a:r>
              <a:rPr lang="de-DE" sz="2600" dirty="0" err="1"/>
              <a:t>are</a:t>
            </a:r>
            <a:r>
              <a:rPr lang="de-DE" sz="2600" dirty="0"/>
              <a:t> </a:t>
            </a:r>
            <a:r>
              <a:rPr lang="de-DE" sz="2600" dirty="0" err="1"/>
              <a:t>able</a:t>
            </a:r>
            <a:r>
              <a:rPr lang="de-DE" sz="2600" dirty="0"/>
              <a:t> </a:t>
            </a:r>
            <a:r>
              <a:rPr lang="de-DE" sz="2600" dirty="0" err="1"/>
              <a:t>to</a:t>
            </a:r>
            <a:r>
              <a:rPr lang="de-DE" sz="2600" dirty="0"/>
              <a:t> 5) _______ in </a:t>
            </a:r>
            <a:r>
              <a:rPr lang="de-DE" sz="2600" dirty="0" err="1"/>
              <a:t>safety</a:t>
            </a:r>
            <a:r>
              <a:rPr lang="de-DE" sz="2600" dirty="0"/>
              <a:t>, </a:t>
            </a:r>
            <a:r>
              <a:rPr lang="de-DE" sz="2600" dirty="0" err="1"/>
              <a:t>their</a:t>
            </a:r>
            <a:r>
              <a:rPr lang="de-DE" sz="2600" dirty="0"/>
              <a:t> </a:t>
            </a:r>
            <a:r>
              <a:rPr lang="de-DE" sz="2600" dirty="0" err="1"/>
              <a:t>numbers</a:t>
            </a:r>
            <a:r>
              <a:rPr lang="de-DE" sz="2600" dirty="0"/>
              <a:t> will </a:t>
            </a:r>
            <a:r>
              <a:rPr lang="de-DE" sz="2600" dirty="0" err="1"/>
              <a:t>increase</a:t>
            </a:r>
            <a:r>
              <a:rPr lang="de-DE" sz="2600" dirty="0"/>
              <a:t> </a:t>
            </a:r>
            <a:r>
              <a:rPr lang="de-DE" sz="2600" dirty="0" err="1"/>
              <a:t>enough</a:t>
            </a:r>
            <a:r>
              <a:rPr lang="de-DE" sz="2600" dirty="0"/>
              <a:t> so </a:t>
            </a:r>
            <a:r>
              <a:rPr lang="de-DE" sz="2600" dirty="0" err="1"/>
              <a:t>that</a:t>
            </a:r>
            <a:r>
              <a:rPr lang="de-DE" sz="2600" dirty="0"/>
              <a:t> </a:t>
            </a:r>
            <a:r>
              <a:rPr lang="de-DE" sz="2600" dirty="0" err="1"/>
              <a:t>some</a:t>
            </a:r>
            <a:r>
              <a:rPr lang="de-DE" sz="2600" dirty="0"/>
              <a:t> </a:t>
            </a:r>
            <a:r>
              <a:rPr lang="de-DE" sz="2600" dirty="0" err="1"/>
              <a:t>can</a:t>
            </a:r>
            <a:r>
              <a:rPr lang="de-DE" sz="2600" dirty="0"/>
              <a:t> </a:t>
            </a:r>
            <a:r>
              <a:rPr lang="de-DE" sz="2600" dirty="0" err="1"/>
              <a:t>be</a:t>
            </a:r>
            <a:r>
              <a:rPr lang="de-DE" sz="2600" dirty="0"/>
              <a:t> 6) _______ </a:t>
            </a:r>
            <a:r>
              <a:rPr lang="de-DE" sz="2600" dirty="0" err="1"/>
              <a:t>into</a:t>
            </a:r>
            <a:r>
              <a:rPr lang="de-DE" sz="2600" dirty="0"/>
              <a:t> </a:t>
            </a:r>
            <a:r>
              <a:rPr lang="de-DE" sz="2600" dirty="0" err="1"/>
              <a:t>their</a:t>
            </a:r>
            <a:r>
              <a:rPr lang="de-DE" sz="2600" dirty="0"/>
              <a:t> 7) _______ </a:t>
            </a:r>
            <a:r>
              <a:rPr lang="de-DE" sz="2600" dirty="0" err="1"/>
              <a:t>habitats</a:t>
            </a:r>
            <a:r>
              <a:rPr lang="de-DE" sz="2600" dirty="0"/>
              <a:t>. </a:t>
            </a:r>
            <a:r>
              <a:rPr lang="de-DE" sz="2600" dirty="0" err="1"/>
              <a:t>Some</a:t>
            </a:r>
            <a:r>
              <a:rPr lang="de-DE" sz="2600" dirty="0"/>
              <a:t> extreme </a:t>
            </a:r>
            <a:r>
              <a:rPr lang="de-DE" sz="2600" dirty="0" err="1"/>
              <a:t>animal</a:t>
            </a:r>
            <a:r>
              <a:rPr lang="de-DE" sz="2600" dirty="0"/>
              <a:t> </a:t>
            </a:r>
            <a:r>
              <a:rPr lang="de-DE" sz="2600" dirty="0" err="1"/>
              <a:t>rights</a:t>
            </a:r>
            <a:r>
              <a:rPr lang="de-DE" sz="2600" dirty="0"/>
              <a:t> </a:t>
            </a:r>
            <a:r>
              <a:rPr lang="de-DE" sz="2600" dirty="0" err="1"/>
              <a:t>activists</a:t>
            </a:r>
            <a:r>
              <a:rPr lang="de-DE" sz="2600" dirty="0"/>
              <a:t>, </a:t>
            </a:r>
            <a:r>
              <a:rPr lang="de-DE" sz="2600" dirty="0" err="1"/>
              <a:t>however</a:t>
            </a:r>
            <a:r>
              <a:rPr lang="de-DE" sz="2600" dirty="0"/>
              <a:t>, </a:t>
            </a:r>
            <a:r>
              <a:rPr lang="de-DE" sz="2600" dirty="0" err="1"/>
              <a:t>believe</a:t>
            </a:r>
            <a:r>
              <a:rPr lang="de-DE" sz="2600" dirty="0"/>
              <a:t> </a:t>
            </a:r>
            <a:r>
              <a:rPr lang="de-DE" sz="2600" dirty="0" err="1"/>
              <a:t>that</a:t>
            </a:r>
            <a:r>
              <a:rPr lang="de-DE" sz="2600" dirty="0"/>
              <a:t> </a:t>
            </a:r>
            <a:r>
              <a:rPr lang="de-DE" sz="2600" dirty="0" err="1"/>
              <a:t>it</a:t>
            </a:r>
            <a:r>
              <a:rPr lang="de-DE" sz="2600" dirty="0"/>
              <a:t> </a:t>
            </a:r>
            <a:r>
              <a:rPr lang="de-DE" sz="2600" dirty="0" err="1"/>
              <a:t>is</a:t>
            </a:r>
            <a:r>
              <a:rPr lang="de-DE" sz="2600" dirty="0"/>
              <a:t> </a:t>
            </a:r>
            <a:r>
              <a:rPr lang="de-DE" sz="2600" dirty="0" err="1"/>
              <a:t>better</a:t>
            </a:r>
            <a:r>
              <a:rPr lang="de-DE" sz="2600" dirty="0"/>
              <a:t> </a:t>
            </a:r>
            <a:r>
              <a:rPr lang="de-DE" sz="2600" dirty="0" err="1"/>
              <a:t>to</a:t>
            </a:r>
            <a:r>
              <a:rPr lang="de-DE" sz="2600" dirty="0"/>
              <a:t> </a:t>
            </a:r>
            <a:r>
              <a:rPr lang="de-DE" sz="2600" dirty="0" err="1"/>
              <a:t>allow</a:t>
            </a:r>
            <a:r>
              <a:rPr lang="de-DE" sz="2600" dirty="0"/>
              <a:t> a </a:t>
            </a:r>
            <a:r>
              <a:rPr lang="de-DE" sz="2600" dirty="0" err="1"/>
              <a:t>species</a:t>
            </a:r>
            <a:r>
              <a:rPr lang="de-DE" sz="2600" dirty="0"/>
              <a:t> </a:t>
            </a:r>
            <a:r>
              <a:rPr lang="de-DE" sz="2600" dirty="0" err="1"/>
              <a:t>to</a:t>
            </a:r>
            <a:r>
              <a:rPr lang="de-DE" sz="2600" dirty="0"/>
              <a:t> </a:t>
            </a:r>
            <a:r>
              <a:rPr lang="de-DE" sz="2600" dirty="0" err="1"/>
              <a:t>become</a:t>
            </a:r>
            <a:r>
              <a:rPr lang="de-DE" sz="2600" dirty="0"/>
              <a:t> </a:t>
            </a:r>
            <a:r>
              <a:rPr lang="de-DE" sz="2600" dirty="0" err="1"/>
              <a:t>extinct</a:t>
            </a:r>
            <a:r>
              <a:rPr lang="de-DE" sz="2600" dirty="0"/>
              <a:t> </a:t>
            </a:r>
            <a:r>
              <a:rPr lang="de-DE" sz="2600" dirty="0" err="1"/>
              <a:t>than</a:t>
            </a:r>
            <a:r>
              <a:rPr lang="de-DE" sz="2600" dirty="0"/>
              <a:t> </a:t>
            </a:r>
            <a:r>
              <a:rPr lang="de-DE" sz="2600" dirty="0" err="1"/>
              <a:t>to</a:t>
            </a:r>
            <a:r>
              <a:rPr lang="de-DE" sz="2600" dirty="0"/>
              <a:t> 8) _______ </a:t>
            </a:r>
            <a:r>
              <a:rPr lang="de-DE" sz="2600" dirty="0" err="1"/>
              <a:t>them</a:t>
            </a:r>
            <a:r>
              <a:rPr lang="de-DE" sz="2600" dirty="0"/>
              <a:t> in a </a:t>
            </a:r>
            <a:r>
              <a:rPr lang="de-DE" sz="2600" dirty="0" err="1"/>
              <a:t>prison</a:t>
            </a:r>
            <a:r>
              <a:rPr lang="de-DE" sz="2600" dirty="0"/>
              <a:t>-like </a:t>
            </a:r>
            <a:r>
              <a:rPr lang="de-DE" sz="2600" dirty="0" err="1"/>
              <a:t>zoo</a:t>
            </a:r>
            <a:r>
              <a:rPr lang="de-DE" sz="2600" dirty="0"/>
              <a:t>.</a:t>
            </a:r>
            <a:endParaRPr lang="ru-RU" sz="2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A825ED-5798-4248-AFF1-08314168DA7A}"/>
              </a:ext>
            </a:extLst>
          </p:cNvPr>
          <p:cNvSpPr/>
          <p:nvPr/>
        </p:nvSpPr>
        <p:spPr>
          <a:xfrm>
            <a:off x="4629874" y="2558004"/>
            <a:ext cx="1273215" cy="428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SPECIES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9A46B7-72F5-D04C-9D51-C26E5583A9AD}"/>
              </a:ext>
            </a:extLst>
          </p:cNvPr>
          <p:cNvSpPr/>
          <p:nvPr/>
        </p:nvSpPr>
        <p:spPr>
          <a:xfrm>
            <a:off x="2895600" y="2986268"/>
            <a:ext cx="1273215" cy="428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EXTINCT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94B89A-5572-D849-8A57-4511BDEA4F4A}"/>
              </a:ext>
            </a:extLst>
          </p:cNvPr>
          <p:cNvSpPr/>
          <p:nvPr/>
        </p:nvSpPr>
        <p:spPr>
          <a:xfrm>
            <a:off x="6373792" y="2986268"/>
            <a:ext cx="1273215" cy="428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PROTECT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E693DF-C2FC-CF44-9423-8272BBF90DE6}"/>
              </a:ext>
            </a:extLst>
          </p:cNvPr>
          <p:cNvSpPr/>
          <p:nvPr/>
        </p:nvSpPr>
        <p:spPr>
          <a:xfrm>
            <a:off x="3366303" y="3362644"/>
            <a:ext cx="1273215" cy="428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CAPTIVITY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CB83591-058B-AA4A-8887-B409E590CC44}"/>
              </a:ext>
            </a:extLst>
          </p:cNvPr>
          <p:cNvSpPr/>
          <p:nvPr/>
        </p:nvSpPr>
        <p:spPr>
          <a:xfrm>
            <a:off x="6609143" y="3790908"/>
            <a:ext cx="1273215" cy="428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BREED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6A4BD5-5E84-B24B-8F8D-6F94E8648BB0}"/>
              </a:ext>
            </a:extLst>
          </p:cNvPr>
          <p:cNvSpPr/>
          <p:nvPr/>
        </p:nvSpPr>
        <p:spPr>
          <a:xfrm>
            <a:off x="1277074" y="4562354"/>
            <a:ext cx="1273215" cy="428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RELEASED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9E76A53-02B1-BA4B-9860-B755D9B2F120}"/>
              </a:ext>
            </a:extLst>
          </p:cNvPr>
          <p:cNvSpPr/>
          <p:nvPr/>
        </p:nvSpPr>
        <p:spPr>
          <a:xfrm>
            <a:off x="4390663" y="4562354"/>
            <a:ext cx="1273215" cy="428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NATURAL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D37BCD-77C5-1247-B6FD-D9683319C640}"/>
              </a:ext>
            </a:extLst>
          </p:cNvPr>
          <p:cNvSpPr/>
          <p:nvPr/>
        </p:nvSpPr>
        <p:spPr>
          <a:xfrm>
            <a:off x="7245750" y="5349432"/>
            <a:ext cx="1273215" cy="428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CONFINE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14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0F369-F10C-294C-AB78-5436864B4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Choose the correct word. Then translate the sentences into Russian.</a:t>
            </a:r>
            <a:endParaRPr lang="ru-RU" b="1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63DEEA1D-E7D4-3040-9C04-D9501413F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035" y="2014194"/>
            <a:ext cx="3571487" cy="4421330"/>
          </a:xfr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F271070-43E8-7942-943A-078A8D58F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289" y="2014194"/>
            <a:ext cx="3651559" cy="4421330"/>
          </a:xfrm>
          <a:prstGeom prst="rect">
            <a:avLst/>
          </a:prstGeom>
        </p:spPr>
      </p:pic>
      <p:sp>
        <p:nvSpPr>
          <p:cNvPr id="17" name="Солнце 16">
            <a:extLst>
              <a:ext uri="{FF2B5EF4-FFF2-40B4-BE49-F238E27FC236}">
                <a16:creationId xmlns:a16="http://schemas.microsoft.com/office/drawing/2014/main" id="{C07D0BC5-FFB8-ED48-BED8-4865C524867B}"/>
              </a:ext>
            </a:extLst>
          </p:cNvPr>
          <p:cNvSpPr/>
          <p:nvPr/>
        </p:nvSpPr>
        <p:spPr>
          <a:xfrm>
            <a:off x="2291787" y="2905246"/>
            <a:ext cx="277793" cy="25464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лнце 17">
            <a:extLst>
              <a:ext uri="{FF2B5EF4-FFF2-40B4-BE49-F238E27FC236}">
                <a16:creationId xmlns:a16="http://schemas.microsoft.com/office/drawing/2014/main" id="{0DF0FBED-4A53-9043-A1A5-07747436431B}"/>
              </a:ext>
            </a:extLst>
          </p:cNvPr>
          <p:cNvSpPr/>
          <p:nvPr/>
        </p:nvSpPr>
        <p:spPr>
          <a:xfrm>
            <a:off x="3075778" y="3520633"/>
            <a:ext cx="277793" cy="25464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лнце 18">
            <a:extLst>
              <a:ext uri="{FF2B5EF4-FFF2-40B4-BE49-F238E27FC236}">
                <a16:creationId xmlns:a16="http://schemas.microsoft.com/office/drawing/2014/main" id="{4AA17E07-17C0-314A-9298-B4051DAD9276}"/>
              </a:ext>
            </a:extLst>
          </p:cNvPr>
          <p:cNvSpPr/>
          <p:nvPr/>
        </p:nvSpPr>
        <p:spPr>
          <a:xfrm>
            <a:off x="1633959" y="3935492"/>
            <a:ext cx="277793" cy="25464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лнце 19">
            <a:extLst>
              <a:ext uri="{FF2B5EF4-FFF2-40B4-BE49-F238E27FC236}">
                <a16:creationId xmlns:a16="http://schemas.microsoft.com/office/drawing/2014/main" id="{AB1B2B69-F55E-534C-B789-41F7E6600E2F}"/>
              </a:ext>
            </a:extLst>
          </p:cNvPr>
          <p:cNvSpPr/>
          <p:nvPr/>
        </p:nvSpPr>
        <p:spPr>
          <a:xfrm>
            <a:off x="2291786" y="4531489"/>
            <a:ext cx="277793" cy="25464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олнце 20">
            <a:extLst>
              <a:ext uri="{FF2B5EF4-FFF2-40B4-BE49-F238E27FC236}">
                <a16:creationId xmlns:a16="http://schemas.microsoft.com/office/drawing/2014/main" id="{E50DBB93-911E-0742-B324-D443CD1D3D8E}"/>
              </a:ext>
            </a:extLst>
          </p:cNvPr>
          <p:cNvSpPr/>
          <p:nvPr/>
        </p:nvSpPr>
        <p:spPr>
          <a:xfrm>
            <a:off x="2291786" y="4898021"/>
            <a:ext cx="277793" cy="25464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олнце 21">
            <a:extLst>
              <a:ext uri="{FF2B5EF4-FFF2-40B4-BE49-F238E27FC236}">
                <a16:creationId xmlns:a16="http://schemas.microsoft.com/office/drawing/2014/main" id="{7F733DFB-63CD-E941-970B-74EAE98BAD74}"/>
              </a:ext>
            </a:extLst>
          </p:cNvPr>
          <p:cNvSpPr/>
          <p:nvPr/>
        </p:nvSpPr>
        <p:spPr>
          <a:xfrm>
            <a:off x="3844724" y="5488330"/>
            <a:ext cx="277793" cy="25464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олнце 22">
            <a:extLst>
              <a:ext uri="{FF2B5EF4-FFF2-40B4-BE49-F238E27FC236}">
                <a16:creationId xmlns:a16="http://schemas.microsoft.com/office/drawing/2014/main" id="{F8C15523-B046-8E49-870E-B84492D30847}"/>
              </a:ext>
            </a:extLst>
          </p:cNvPr>
          <p:cNvSpPr/>
          <p:nvPr/>
        </p:nvSpPr>
        <p:spPr>
          <a:xfrm>
            <a:off x="1633957" y="5984111"/>
            <a:ext cx="277793" cy="25464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олнце 23">
            <a:extLst>
              <a:ext uri="{FF2B5EF4-FFF2-40B4-BE49-F238E27FC236}">
                <a16:creationId xmlns:a16="http://schemas.microsoft.com/office/drawing/2014/main" id="{92E8CE13-6403-6843-B2EC-35F6CAD21740}"/>
              </a:ext>
            </a:extLst>
          </p:cNvPr>
          <p:cNvSpPr/>
          <p:nvPr/>
        </p:nvSpPr>
        <p:spPr>
          <a:xfrm>
            <a:off x="9018607" y="2512770"/>
            <a:ext cx="277793" cy="25464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олнце 24">
            <a:extLst>
              <a:ext uri="{FF2B5EF4-FFF2-40B4-BE49-F238E27FC236}">
                <a16:creationId xmlns:a16="http://schemas.microsoft.com/office/drawing/2014/main" id="{E6279602-293A-1245-8E0E-821FB28DC148}"/>
              </a:ext>
            </a:extLst>
          </p:cNvPr>
          <p:cNvSpPr/>
          <p:nvPr/>
        </p:nvSpPr>
        <p:spPr>
          <a:xfrm>
            <a:off x="6749969" y="3018198"/>
            <a:ext cx="277793" cy="25464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олнце 25">
            <a:extLst>
              <a:ext uri="{FF2B5EF4-FFF2-40B4-BE49-F238E27FC236}">
                <a16:creationId xmlns:a16="http://schemas.microsoft.com/office/drawing/2014/main" id="{11BB4B93-470C-4848-BDF9-1DFFE155C17C}"/>
              </a:ext>
            </a:extLst>
          </p:cNvPr>
          <p:cNvSpPr/>
          <p:nvPr/>
        </p:nvSpPr>
        <p:spPr>
          <a:xfrm>
            <a:off x="7432876" y="3520633"/>
            <a:ext cx="277793" cy="25464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лнце 26">
            <a:extLst>
              <a:ext uri="{FF2B5EF4-FFF2-40B4-BE49-F238E27FC236}">
                <a16:creationId xmlns:a16="http://schemas.microsoft.com/office/drawing/2014/main" id="{77EE27DD-C795-CD46-BED6-6F0E76BD3031}"/>
              </a:ext>
            </a:extLst>
          </p:cNvPr>
          <p:cNvSpPr/>
          <p:nvPr/>
        </p:nvSpPr>
        <p:spPr>
          <a:xfrm>
            <a:off x="7444449" y="3935491"/>
            <a:ext cx="277793" cy="25464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олнце 27">
            <a:extLst>
              <a:ext uri="{FF2B5EF4-FFF2-40B4-BE49-F238E27FC236}">
                <a16:creationId xmlns:a16="http://schemas.microsoft.com/office/drawing/2014/main" id="{93F4EE0B-D83B-D146-BB29-68784D017D7F}"/>
              </a:ext>
            </a:extLst>
          </p:cNvPr>
          <p:cNvSpPr/>
          <p:nvPr/>
        </p:nvSpPr>
        <p:spPr>
          <a:xfrm>
            <a:off x="8267342" y="4404167"/>
            <a:ext cx="277793" cy="25464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лнце 28">
            <a:extLst>
              <a:ext uri="{FF2B5EF4-FFF2-40B4-BE49-F238E27FC236}">
                <a16:creationId xmlns:a16="http://schemas.microsoft.com/office/drawing/2014/main" id="{1479E7A1-DFB6-3447-8F3B-BAE406631672}"/>
              </a:ext>
            </a:extLst>
          </p:cNvPr>
          <p:cNvSpPr/>
          <p:nvPr/>
        </p:nvSpPr>
        <p:spPr>
          <a:xfrm>
            <a:off x="6749969" y="5013768"/>
            <a:ext cx="277793" cy="25464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олнце 29">
            <a:extLst>
              <a:ext uri="{FF2B5EF4-FFF2-40B4-BE49-F238E27FC236}">
                <a16:creationId xmlns:a16="http://schemas.microsoft.com/office/drawing/2014/main" id="{B17D7439-05A7-E445-8DC5-4D5BBC0A46D2}"/>
              </a:ext>
            </a:extLst>
          </p:cNvPr>
          <p:cNvSpPr/>
          <p:nvPr/>
        </p:nvSpPr>
        <p:spPr>
          <a:xfrm>
            <a:off x="7432875" y="5488330"/>
            <a:ext cx="277793" cy="25464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олнце 30">
            <a:extLst>
              <a:ext uri="{FF2B5EF4-FFF2-40B4-BE49-F238E27FC236}">
                <a16:creationId xmlns:a16="http://schemas.microsoft.com/office/drawing/2014/main" id="{3DFF113A-6B62-9944-982F-8F98DF12AD66}"/>
              </a:ext>
            </a:extLst>
          </p:cNvPr>
          <p:cNvSpPr/>
          <p:nvPr/>
        </p:nvSpPr>
        <p:spPr>
          <a:xfrm>
            <a:off x="6773117" y="6076708"/>
            <a:ext cx="277793" cy="25464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6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D0864-28F4-1C46-BADF-697DF637F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Choose the </a:t>
            </a:r>
            <a:r>
              <a:rPr lang="de-DE" b="1" dirty="0" err="1"/>
              <a:t>correct</a:t>
            </a:r>
            <a:r>
              <a:rPr lang="de-DE" b="1" dirty="0"/>
              <a:t> </a:t>
            </a:r>
            <a:r>
              <a:rPr lang="de-DE" b="1" dirty="0" err="1"/>
              <a:t>word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C71D1E-C15D-564B-9474-2C3EE286A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conserve</a:t>
            </a:r>
            <a:r>
              <a:rPr lang="en-US" dirty="0"/>
              <a:t> - to protect an environment</a:t>
            </a:r>
            <a:r>
              <a:rPr lang="ru-RU" dirty="0"/>
              <a:t>//</a:t>
            </a:r>
            <a:r>
              <a:rPr lang="en-US" b="1" dirty="0"/>
              <a:t>keep</a:t>
            </a:r>
            <a:r>
              <a:rPr lang="en-US" dirty="0"/>
              <a:t> – to observe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adjust</a:t>
            </a:r>
            <a:r>
              <a:rPr lang="en-US" dirty="0"/>
              <a:t> – to modify/</a:t>
            </a:r>
            <a:r>
              <a:rPr lang="ru-RU" dirty="0"/>
              <a:t>/</a:t>
            </a:r>
            <a:r>
              <a:rPr lang="en-US" b="1" dirty="0"/>
              <a:t>match</a:t>
            </a:r>
            <a:r>
              <a:rPr lang="en-US" dirty="0"/>
              <a:t> </a:t>
            </a:r>
            <a:r>
              <a:rPr lang="ru-RU" dirty="0"/>
              <a:t>- </a:t>
            </a:r>
            <a:r>
              <a:rPr lang="en-US" dirty="0"/>
              <a:t>to be equal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collaborate</a:t>
            </a:r>
            <a:r>
              <a:rPr lang="en-US" dirty="0"/>
              <a:t> – to work together</a:t>
            </a:r>
            <a:r>
              <a:rPr lang="ru-RU" dirty="0"/>
              <a:t> //</a:t>
            </a:r>
            <a:r>
              <a:rPr lang="en-US" b="1" dirty="0"/>
              <a:t>correlate</a:t>
            </a:r>
            <a:r>
              <a:rPr lang="en-US" dirty="0"/>
              <a:t> – to compare things and bring them into a relation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extinction</a:t>
            </a:r>
            <a:r>
              <a:rPr lang="en-US" dirty="0"/>
              <a:t> = disappearance/</a:t>
            </a:r>
            <a:r>
              <a:rPr lang="ru-RU" dirty="0"/>
              <a:t>/</a:t>
            </a:r>
            <a:r>
              <a:rPr lang="en-US" b="1" dirty="0"/>
              <a:t>destruction </a:t>
            </a:r>
            <a:r>
              <a:rPr lang="en-US" dirty="0"/>
              <a:t>= ruin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harm</a:t>
            </a:r>
            <a:r>
              <a:rPr lang="ru-RU" dirty="0"/>
              <a:t> = </a:t>
            </a:r>
            <a:r>
              <a:rPr lang="en-US" dirty="0"/>
              <a:t>negative/</a:t>
            </a:r>
            <a:r>
              <a:rPr lang="ru-RU" dirty="0"/>
              <a:t>/</a:t>
            </a:r>
            <a:r>
              <a:rPr lang="en-US" b="1" dirty="0"/>
              <a:t>effect</a:t>
            </a:r>
            <a:r>
              <a:rPr lang="en-US" dirty="0"/>
              <a:t> = positive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alone</a:t>
            </a:r>
            <a:r>
              <a:rPr lang="en-US" dirty="0"/>
              <a:t> = one/</a:t>
            </a:r>
            <a:r>
              <a:rPr lang="ru-RU" dirty="0"/>
              <a:t>/</a:t>
            </a:r>
            <a:r>
              <a:rPr lang="en-US" b="1" dirty="0"/>
              <a:t>solitary</a:t>
            </a:r>
            <a:r>
              <a:rPr lang="en-US" dirty="0"/>
              <a:t>=lonely/single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threats</a:t>
            </a:r>
            <a:r>
              <a:rPr lang="en-US" dirty="0"/>
              <a:t> = risk/</a:t>
            </a:r>
            <a:r>
              <a:rPr lang="ru-RU" dirty="0"/>
              <a:t>/</a:t>
            </a:r>
            <a:r>
              <a:rPr lang="en-US" b="1" dirty="0"/>
              <a:t>warnings</a:t>
            </a:r>
            <a:r>
              <a:rPr lang="en-US" dirty="0"/>
              <a:t>=alert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endangered</a:t>
            </a:r>
            <a:r>
              <a:rPr lang="en-US" dirty="0"/>
              <a:t> – </a:t>
            </a:r>
            <a:r>
              <a:rPr lang="ru-RU" dirty="0"/>
              <a:t>находящийся под вымиранием</a:t>
            </a:r>
            <a:r>
              <a:rPr lang="en-US" dirty="0"/>
              <a:t>/</a:t>
            </a:r>
            <a:r>
              <a:rPr lang="ru-RU" dirty="0"/>
              <a:t>/</a:t>
            </a:r>
            <a:r>
              <a:rPr lang="en-US" b="1" dirty="0"/>
              <a:t>troubled</a:t>
            </a:r>
            <a:r>
              <a:rPr lang="en-US" dirty="0"/>
              <a:t>=anxious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wiped out</a:t>
            </a:r>
            <a:r>
              <a:rPr lang="ru-RU" b="1" dirty="0"/>
              <a:t> </a:t>
            </a:r>
            <a:r>
              <a:rPr lang="ru-RU" dirty="0"/>
              <a:t>= </a:t>
            </a:r>
            <a:r>
              <a:rPr lang="en-US" dirty="0"/>
              <a:t>die/kill/</a:t>
            </a:r>
            <a:r>
              <a:rPr lang="ru-RU" dirty="0"/>
              <a:t>/</a:t>
            </a:r>
            <a:r>
              <a:rPr lang="en-US" b="1" dirty="0"/>
              <a:t>disappeared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en-US" dirty="0"/>
              <a:t>lost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give </a:t>
            </a:r>
            <a:r>
              <a:rPr lang="en-US" dirty="0"/>
              <a:t>– </a:t>
            </a:r>
            <a:r>
              <a:rPr lang="en-US" dirty="0" err="1"/>
              <a:t>someting</a:t>
            </a:r>
            <a:r>
              <a:rPr lang="en-US" dirty="0"/>
              <a:t> to someone//</a:t>
            </a:r>
            <a:r>
              <a:rPr lang="en-US" b="1" dirty="0"/>
              <a:t>contribute</a:t>
            </a:r>
            <a:r>
              <a:rPr lang="en-US" dirty="0"/>
              <a:t> = invested/- to bring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03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5D688-583D-B040-BB7E-5EB8517C7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Choose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correct</a:t>
            </a:r>
            <a:r>
              <a:rPr lang="de-DE" b="1" dirty="0"/>
              <a:t> </a:t>
            </a:r>
            <a:r>
              <a:rPr lang="de-DE" b="1" dirty="0" err="1"/>
              <a:t>word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E186A08-51F8-3F41-B16E-698085CB7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3196"/>
          <a:stretch/>
        </p:blipFill>
        <p:spPr>
          <a:xfrm>
            <a:off x="1253482" y="2190363"/>
            <a:ext cx="4381098" cy="357287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CEC06A-901B-3749-A2F4-3DAF81AD0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895"/>
          <a:stretch/>
        </p:blipFill>
        <p:spPr>
          <a:xfrm>
            <a:off x="6373886" y="2190362"/>
            <a:ext cx="4810946" cy="3572875"/>
          </a:xfrm>
          <a:prstGeom prst="rect">
            <a:avLst/>
          </a:prstGeom>
        </p:spPr>
      </p:pic>
      <p:sp>
        <p:nvSpPr>
          <p:cNvPr id="10" name="Рамка 9">
            <a:extLst>
              <a:ext uri="{FF2B5EF4-FFF2-40B4-BE49-F238E27FC236}">
                <a16:creationId xmlns:a16="http://schemas.microsoft.com/office/drawing/2014/main" id="{42D510C2-D465-E843-B79F-EEB93CD41848}"/>
              </a:ext>
            </a:extLst>
          </p:cNvPr>
          <p:cNvSpPr/>
          <p:nvPr/>
        </p:nvSpPr>
        <p:spPr>
          <a:xfrm>
            <a:off x="4185634" y="3219718"/>
            <a:ext cx="772732" cy="24469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>
            <a:extLst>
              <a:ext uri="{FF2B5EF4-FFF2-40B4-BE49-F238E27FC236}">
                <a16:creationId xmlns:a16="http://schemas.microsoft.com/office/drawing/2014/main" id="{6C048099-F4AB-8141-9142-B5596959759C}"/>
              </a:ext>
            </a:extLst>
          </p:cNvPr>
          <p:cNvSpPr/>
          <p:nvPr/>
        </p:nvSpPr>
        <p:spPr>
          <a:xfrm>
            <a:off x="4737279" y="3649330"/>
            <a:ext cx="772732" cy="24469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мка 11">
            <a:extLst>
              <a:ext uri="{FF2B5EF4-FFF2-40B4-BE49-F238E27FC236}">
                <a16:creationId xmlns:a16="http://schemas.microsoft.com/office/drawing/2014/main" id="{F1250728-A6A4-1549-A3F2-D7B351AB87B3}"/>
              </a:ext>
            </a:extLst>
          </p:cNvPr>
          <p:cNvSpPr/>
          <p:nvPr/>
        </p:nvSpPr>
        <p:spPr>
          <a:xfrm>
            <a:off x="2303171" y="4144850"/>
            <a:ext cx="1161245" cy="2597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мка 12">
            <a:extLst>
              <a:ext uri="{FF2B5EF4-FFF2-40B4-BE49-F238E27FC236}">
                <a16:creationId xmlns:a16="http://schemas.microsoft.com/office/drawing/2014/main" id="{687CFF31-F8C9-CF40-9859-A851C22E2737}"/>
              </a:ext>
            </a:extLst>
          </p:cNvPr>
          <p:cNvSpPr/>
          <p:nvPr/>
        </p:nvSpPr>
        <p:spPr>
          <a:xfrm>
            <a:off x="2691684" y="4615246"/>
            <a:ext cx="991674" cy="24009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мка 13">
            <a:extLst>
              <a:ext uri="{FF2B5EF4-FFF2-40B4-BE49-F238E27FC236}">
                <a16:creationId xmlns:a16="http://schemas.microsoft.com/office/drawing/2014/main" id="{F9470769-4BDF-FB48-A788-011485431022}"/>
              </a:ext>
            </a:extLst>
          </p:cNvPr>
          <p:cNvSpPr/>
          <p:nvPr/>
        </p:nvSpPr>
        <p:spPr>
          <a:xfrm>
            <a:off x="2111061" y="5329707"/>
            <a:ext cx="772732" cy="24469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мка 14">
            <a:extLst>
              <a:ext uri="{FF2B5EF4-FFF2-40B4-BE49-F238E27FC236}">
                <a16:creationId xmlns:a16="http://schemas.microsoft.com/office/drawing/2014/main" id="{936A4524-F014-FD4F-BBB5-F36C7C74840B}"/>
              </a:ext>
            </a:extLst>
          </p:cNvPr>
          <p:cNvSpPr/>
          <p:nvPr/>
        </p:nvSpPr>
        <p:spPr>
          <a:xfrm>
            <a:off x="8291848" y="2316050"/>
            <a:ext cx="772732" cy="24469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амка 15">
            <a:extLst>
              <a:ext uri="{FF2B5EF4-FFF2-40B4-BE49-F238E27FC236}">
                <a16:creationId xmlns:a16="http://schemas.microsoft.com/office/drawing/2014/main" id="{1BD54AA7-94D6-3F4D-882F-DD0B03E8B6E1}"/>
              </a:ext>
            </a:extLst>
          </p:cNvPr>
          <p:cNvSpPr/>
          <p:nvPr/>
        </p:nvSpPr>
        <p:spPr>
          <a:xfrm>
            <a:off x="10082012" y="2970884"/>
            <a:ext cx="772732" cy="24469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Рамка 16">
            <a:extLst>
              <a:ext uri="{FF2B5EF4-FFF2-40B4-BE49-F238E27FC236}">
                <a16:creationId xmlns:a16="http://schemas.microsoft.com/office/drawing/2014/main" id="{1549561A-7690-414A-9C43-15EC9A6E6524}"/>
              </a:ext>
            </a:extLst>
          </p:cNvPr>
          <p:cNvSpPr/>
          <p:nvPr/>
        </p:nvSpPr>
        <p:spPr>
          <a:xfrm>
            <a:off x="9695646" y="3526980"/>
            <a:ext cx="1159098" cy="36704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Рамка 17">
            <a:extLst>
              <a:ext uri="{FF2B5EF4-FFF2-40B4-BE49-F238E27FC236}">
                <a16:creationId xmlns:a16="http://schemas.microsoft.com/office/drawing/2014/main" id="{6098EA17-BBB7-5C4B-91E3-C7D69969B6C5}"/>
              </a:ext>
            </a:extLst>
          </p:cNvPr>
          <p:cNvSpPr/>
          <p:nvPr/>
        </p:nvSpPr>
        <p:spPr>
          <a:xfrm>
            <a:off x="9798676" y="4166474"/>
            <a:ext cx="1056068" cy="23810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Рамка 18">
            <a:extLst>
              <a:ext uri="{FF2B5EF4-FFF2-40B4-BE49-F238E27FC236}">
                <a16:creationId xmlns:a16="http://schemas.microsoft.com/office/drawing/2014/main" id="{E2C9DAFD-0E9D-974F-8613-9EC58EA09D9D}"/>
              </a:ext>
            </a:extLst>
          </p:cNvPr>
          <p:cNvSpPr/>
          <p:nvPr/>
        </p:nvSpPr>
        <p:spPr>
          <a:xfrm>
            <a:off x="9798676" y="4769792"/>
            <a:ext cx="1056068" cy="34312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8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879FA-3565-BB49-B886-FA5D6ADE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42594"/>
            <a:ext cx="10869768" cy="13716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What role do people play in the world?</a:t>
            </a:r>
            <a:br>
              <a:rPr lang="en-US" b="1" i="1" dirty="0"/>
            </a:br>
            <a:br>
              <a:rPr lang="en-US" b="1" i="1" dirty="0"/>
            </a:br>
            <a:r>
              <a:rPr lang="en-US" b="1" i="1" dirty="0"/>
              <a:t>What role do animals play in the world?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748FC4-105B-6745-A54D-B3BE2B9FC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465070"/>
            <a:ext cx="10058400" cy="39319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/>
              <a:t>https</a:t>
            </a:r>
            <a:r>
              <a:rPr lang="ru-RU" b="1" dirty="0"/>
              <a:t>://</a:t>
            </a:r>
            <a:r>
              <a:rPr lang="ru-RU" b="1" dirty="0" err="1"/>
              <a:t>www.youtube.com</a:t>
            </a:r>
            <a:r>
              <a:rPr lang="ru-RU" b="1" dirty="0"/>
              <a:t>/</a:t>
            </a:r>
            <a:r>
              <a:rPr lang="ru-RU" b="1" dirty="0" err="1"/>
              <a:t>watch?v</a:t>
            </a:r>
            <a:r>
              <a:rPr lang="ru-RU" b="1" dirty="0"/>
              <a:t>=Tss6HtHlLuw</a:t>
            </a: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9D2C9B-FFB7-3E46-B0B4-A77DD64F0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0" y="3326130"/>
            <a:ext cx="4965700" cy="27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1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B45A4-B9C6-9C40-A553-A7A5E91FC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Passive</a:t>
            </a: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736D90-5D8F-0747-A789-04A9672BF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4730" y="1882570"/>
            <a:ext cx="5082540" cy="4173843"/>
          </a:xfrm>
        </p:spPr>
      </p:pic>
    </p:spTree>
    <p:extLst>
      <p:ext uri="{BB962C8B-B14F-4D97-AF65-F5344CB8AC3E}">
        <p14:creationId xmlns:p14="http://schemas.microsoft.com/office/powerpoint/2010/main" val="425880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186</TotalTime>
  <Words>1444</Words>
  <Application>Microsoft Macintosh PowerPoint</Application>
  <PresentationFormat>Широкоэкранный</PresentationFormat>
  <Paragraphs>94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Century Gothic</vt:lpstr>
      <vt:lpstr>Garamond</vt:lpstr>
      <vt:lpstr>Савон</vt:lpstr>
      <vt:lpstr>Module 4.4</vt:lpstr>
      <vt:lpstr>What role do people play in the world?  What role do animals play in the world? </vt:lpstr>
      <vt:lpstr>Fill in the correct word from the list below. natural, captivity, protect, confine, released, species, breed, extinct</vt:lpstr>
      <vt:lpstr>Fill in the correct word from the list below. natural, captivity, protect, confine, released, species, breed, extinct</vt:lpstr>
      <vt:lpstr>Choose the correct word. Then translate the sentences into Russian.</vt:lpstr>
      <vt:lpstr>Choose the correct word</vt:lpstr>
      <vt:lpstr>Choose the correct word</vt:lpstr>
      <vt:lpstr>What role do people play in the world?  What role do animals play in the world? </vt:lpstr>
      <vt:lpstr>Passive</vt:lpstr>
      <vt:lpstr>We use the passive:</vt:lpstr>
      <vt:lpstr>Passive</vt:lpstr>
      <vt:lpstr>Passive</vt:lpstr>
      <vt:lpstr>Passive</vt:lpstr>
      <vt:lpstr>Passive</vt:lpstr>
      <vt:lpstr>Rewrite the sentences in the passive</vt:lpstr>
      <vt:lpstr>Rewrite the sentences in the passive</vt:lpstr>
      <vt:lpstr>Rewrite the following text in the passive</vt:lpstr>
      <vt:lpstr>Rewrite the following text in the passive</vt:lpstr>
      <vt:lpstr>Read the text and complete gaps</vt:lpstr>
      <vt:lpstr>Read the text and complete gaps</vt:lpstr>
      <vt:lpstr>Complete each sentence using the word in bold. Use two to five words.</vt:lpstr>
      <vt:lpstr>FUN - Translation</vt:lpstr>
      <vt:lpstr>Thanks for your work!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4.4</dc:title>
  <dc:creator>Microsoft Office User</dc:creator>
  <cp:lastModifiedBy>Microsoft Office User</cp:lastModifiedBy>
  <cp:revision>15</cp:revision>
  <dcterms:created xsi:type="dcterms:W3CDTF">2024-02-22T16:53:02Z</dcterms:created>
  <dcterms:modified xsi:type="dcterms:W3CDTF">2024-02-25T18:40:32Z</dcterms:modified>
</cp:coreProperties>
</file>