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6"/>
    <p:restoredTop sz="94700"/>
  </p:normalViewPr>
  <p:slideViewPr>
    <p:cSldViewPr snapToGrid="0" snapToObjects="1">
      <p:cViewPr varScale="1">
        <p:scale>
          <a:sx n="94" d="100"/>
          <a:sy n="94" d="100"/>
        </p:scale>
        <p:origin x="216" y="2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595D1-C0E9-7A4D-BF92-C02EEB2E5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2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34CF7-3B27-E643-B318-E5BCBA00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/>
              <a:t>For</a:t>
            </a:r>
            <a:r>
              <a:rPr lang="de-DE" b="1" dirty="0"/>
              <a:t> statements 1 -7, choose </a:t>
            </a:r>
            <a:r>
              <a:rPr lang="ru-RU" b="1" dirty="0"/>
              <a:t>А, В, </a:t>
            </a:r>
            <a:r>
              <a:rPr lang="de-DE" b="1" dirty="0"/>
              <a:t>C or D to complete each statement correctly</a:t>
            </a:r>
            <a:endParaRPr lang="ru-RU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97A5441-E936-534A-8701-128C86620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907506"/>
            <a:ext cx="9921639" cy="2362994"/>
          </a:xfrm>
        </p:spPr>
      </p:pic>
      <p:sp>
        <p:nvSpPr>
          <p:cNvPr id="10" name="5-конечная звезда 9">
            <a:extLst>
              <a:ext uri="{FF2B5EF4-FFF2-40B4-BE49-F238E27FC236}">
                <a16:creationId xmlns:a16="http://schemas.microsoft.com/office/drawing/2014/main" id="{5BCEA794-F610-C643-9C11-45617E852658}"/>
              </a:ext>
            </a:extLst>
          </p:cNvPr>
          <p:cNvSpPr/>
          <p:nvPr/>
        </p:nvSpPr>
        <p:spPr>
          <a:xfrm>
            <a:off x="1371600" y="36068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extLst>
              <a:ext uri="{FF2B5EF4-FFF2-40B4-BE49-F238E27FC236}">
                <a16:creationId xmlns:a16="http://schemas.microsoft.com/office/drawing/2014/main" id="{70066BAE-6F1F-1442-AABC-F8C80EFD076F}"/>
              </a:ext>
            </a:extLst>
          </p:cNvPr>
          <p:cNvSpPr/>
          <p:nvPr/>
        </p:nvSpPr>
        <p:spPr>
          <a:xfrm>
            <a:off x="6337300" y="38862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34CF7-3B27-E643-B318-E5BCBA00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/>
              <a:t>For</a:t>
            </a:r>
            <a:r>
              <a:rPr lang="de-DE" b="1" dirty="0"/>
              <a:t> statements 1 -7, choose </a:t>
            </a:r>
            <a:r>
              <a:rPr lang="ru-RU" b="1" dirty="0"/>
              <a:t>А, В, </a:t>
            </a:r>
            <a:r>
              <a:rPr lang="de-DE" b="1" dirty="0"/>
              <a:t>C or D to complete each statement correctly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47970D-9F54-DE40-887C-0AFC874B5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617" y="2154238"/>
            <a:ext cx="3146683" cy="425926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AAB327-CAA3-6F48-A9CB-6DD608DA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0" y="2154238"/>
            <a:ext cx="3416300" cy="4259262"/>
          </a:xfrm>
          <a:prstGeom prst="rect">
            <a:avLst/>
          </a:prstGeom>
        </p:spPr>
      </p:pic>
      <p:sp>
        <p:nvSpPr>
          <p:cNvPr id="10" name="5-конечная звезда 9">
            <a:extLst>
              <a:ext uri="{FF2B5EF4-FFF2-40B4-BE49-F238E27FC236}">
                <a16:creationId xmlns:a16="http://schemas.microsoft.com/office/drawing/2014/main" id="{A24D2D3B-5CB6-CD4F-9270-3CE9881919CF}"/>
              </a:ext>
            </a:extLst>
          </p:cNvPr>
          <p:cNvSpPr/>
          <p:nvPr/>
        </p:nvSpPr>
        <p:spPr>
          <a:xfrm>
            <a:off x="1435100" y="30607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extLst>
              <a:ext uri="{FF2B5EF4-FFF2-40B4-BE49-F238E27FC236}">
                <a16:creationId xmlns:a16="http://schemas.microsoft.com/office/drawing/2014/main" id="{5B044363-28D7-ED4C-897D-F9D26AD9F1E5}"/>
              </a:ext>
            </a:extLst>
          </p:cNvPr>
          <p:cNvSpPr/>
          <p:nvPr/>
        </p:nvSpPr>
        <p:spPr>
          <a:xfrm>
            <a:off x="1435100" y="38100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>
            <a:extLst>
              <a:ext uri="{FF2B5EF4-FFF2-40B4-BE49-F238E27FC236}">
                <a16:creationId xmlns:a16="http://schemas.microsoft.com/office/drawing/2014/main" id="{95DA1219-B454-5C45-9251-5EFA78BE47A3}"/>
              </a:ext>
            </a:extLst>
          </p:cNvPr>
          <p:cNvSpPr/>
          <p:nvPr/>
        </p:nvSpPr>
        <p:spPr>
          <a:xfrm>
            <a:off x="1435100" y="59309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>
            <a:extLst>
              <a:ext uri="{FF2B5EF4-FFF2-40B4-BE49-F238E27FC236}">
                <a16:creationId xmlns:a16="http://schemas.microsoft.com/office/drawing/2014/main" id="{560E32E3-AAE9-3243-AE46-6163C0BA831B}"/>
              </a:ext>
            </a:extLst>
          </p:cNvPr>
          <p:cNvSpPr/>
          <p:nvPr/>
        </p:nvSpPr>
        <p:spPr>
          <a:xfrm>
            <a:off x="7912100" y="35687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extLst>
              <a:ext uri="{FF2B5EF4-FFF2-40B4-BE49-F238E27FC236}">
                <a16:creationId xmlns:a16="http://schemas.microsoft.com/office/drawing/2014/main" id="{8FC3201A-D04C-414C-8D4B-1BF7535E9C79}"/>
              </a:ext>
            </a:extLst>
          </p:cNvPr>
          <p:cNvSpPr/>
          <p:nvPr/>
        </p:nvSpPr>
        <p:spPr>
          <a:xfrm>
            <a:off x="7912100" y="5275262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31FFF-1183-4649-ABF0-56BD495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Choose the correct word to complete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sentences</a:t>
            </a:r>
            <a:endParaRPr lang="ru-RU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3F15948-38F1-1A4E-BD7B-4590905AC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405856"/>
            <a:ext cx="5156200" cy="313134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D481D5-D4F8-BE49-8177-8A2E783C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2405856"/>
            <a:ext cx="4991100" cy="3131344"/>
          </a:xfrm>
          <a:prstGeom prst="rect">
            <a:avLst/>
          </a:prstGeom>
        </p:spPr>
      </p:pic>
      <p:sp>
        <p:nvSpPr>
          <p:cNvPr id="12" name="5-конечная звезда 11">
            <a:extLst>
              <a:ext uri="{FF2B5EF4-FFF2-40B4-BE49-F238E27FC236}">
                <a16:creationId xmlns:a16="http://schemas.microsoft.com/office/drawing/2014/main" id="{3A42B17D-5F86-3B47-BDFE-AC4955ED00ED}"/>
              </a:ext>
            </a:extLst>
          </p:cNvPr>
          <p:cNvSpPr/>
          <p:nvPr/>
        </p:nvSpPr>
        <p:spPr>
          <a:xfrm>
            <a:off x="2387600" y="26670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>
            <a:extLst>
              <a:ext uri="{FF2B5EF4-FFF2-40B4-BE49-F238E27FC236}">
                <a16:creationId xmlns:a16="http://schemas.microsoft.com/office/drawing/2014/main" id="{AAE7C802-8DC7-1149-86AE-A5791AD78207}"/>
              </a:ext>
            </a:extLst>
          </p:cNvPr>
          <p:cNvSpPr/>
          <p:nvPr/>
        </p:nvSpPr>
        <p:spPr>
          <a:xfrm>
            <a:off x="3644900" y="34798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extLst>
              <a:ext uri="{FF2B5EF4-FFF2-40B4-BE49-F238E27FC236}">
                <a16:creationId xmlns:a16="http://schemas.microsoft.com/office/drawing/2014/main" id="{E9646C7A-E67A-BB4D-A8C9-566ABB4B7023}"/>
              </a:ext>
            </a:extLst>
          </p:cNvPr>
          <p:cNvSpPr/>
          <p:nvPr/>
        </p:nvSpPr>
        <p:spPr>
          <a:xfrm>
            <a:off x="3505200" y="4017512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extLst>
              <a:ext uri="{FF2B5EF4-FFF2-40B4-BE49-F238E27FC236}">
                <a16:creationId xmlns:a16="http://schemas.microsoft.com/office/drawing/2014/main" id="{46620E19-EEDA-C84B-A5E4-A4E5752B2E3E}"/>
              </a:ext>
            </a:extLst>
          </p:cNvPr>
          <p:cNvSpPr/>
          <p:nvPr/>
        </p:nvSpPr>
        <p:spPr>
          <a:xfrm>
            <a:off x="4775200" y="46228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>
            <a:extLst>
              <a:ext uri="{FF2B5EF4-FFF2-40B4-BE49-F238E27FC236}">
                <a16:creationId xmlns:a16="http://schemas.microsoft.com/office/drawing/2014/main" id="{0D1AC7A4-4183-2541-B0B9-F10DA6FD4F9B}"/>
              </a:ext>
            </a:extLst>
          </p:cNvPr>
          <p:cNvSpPr/>
          <p:nvPr/>
        </p:nvSpPr>
        <p:spPr>
          <a:xfrm>
            <a:off x="1257300" y="51435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extLst>
              <a:ext uri="{FF2B5EF4-FFF2-40B4-BE49-F238E27FC236}">
                <a16:creationId xmlns:a16="http://schemas.microsoft.com/office/drawing/2014/main" id="{6A404169-B5E5-7A43-BBFB-A9185876BF61}"/>
              </a:ext>
            </a:extLst>
          </p:cNvPr>
          <p:cNvSpPr/>
          <p:nvPr/>
        </p:nvSpPr>
        <p:spPr>
          <a:xfrm>
            <a:off x="7810500" y="281305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>
            <a:extLst>
              <a:ext uri="{FF2B5EF4-FFF2-40B4-BE49-F238E27FC236}">
                <a16:creationId xmlns:a16="http://schemas.microsoft.com/office/drawing/2014/main" id="{43996407-A514-014C-9135-F827D2954117}"/>
              </a:ext>
            </a:extLst>
          </p:cNvPr>
          <p:cNvSpPr/>
          <p:nvPr/>
        </p:nvSpPr>
        <p:spPr>
          <a:xfrm>
            <a:off x="7810500" y="3366294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extLst>
              <a:ext uri="{FF2B5EF4-FFF2-40B4-BE49-F238E27FC236}">
                <a16:creationId xmlns:a16="http://schemas.microsoft.com/office/drawing/2014/main" id="{9CABF54F-EC2A-B746-8F0D-40A24CE40471}"/>
              </a:ext>
            </a:extLst>
          </p:cNvPr>
          <p:cNvSpPr/>
          <p:nvPr/>
        </p:nvSpPr>
        <p:spPr>
          <a:xfrm>
            <a:off x="10172700" y="3971528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>
            <a:extLst>
              <a:ext uri="{FF2B5EF4-FFF2-40B4-BE49-F238E27FC236}">
                <a16:creationId xmlns:a16="http://schemas.microsoft.com/office/drawing/2014/main" id="{1E2E9E9A-D49B-EC41-A824-1C19085077D3}"/>
              </a:ext>
            </a:extLst>
          </p:cNvPr>
          <p:cNvSpPr/>
          <p:nvPr/>
        </p:nvSpPr>
        <p:spPr>
          <a:xfrm>
            <a:off x="10172700" y="450924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>
            <a:extLst>
              <a:ext uri="{FF2B5EF4-FFF2-40B4-BE49-F238E27FC236}">
                <a16:creationId xmlns:a16="http://schemas.microsoft.com/office/drawing/2014/main" id="{A85E5EB1-0A43-1F42-8C27-4739CB28A039}"/>
              </a:ext>
            </a:extLst>
          </p:cNvPr>
          <p:cNvSpPr/>
          <p:nvPr/>
        </p:nvSpPr>
        <p:spPr>
          <a:xfrm>
            <a:off x="6629400" y="5143500"/>
            <a:ext cx="330200" cy="292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6D5D6-D15D-B34F-A21D-9AF31AA1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Fill in: </a:t>
            </a:r>
            <a:r>
              <a:rPr lang="de-DE" b="1" dirty="0">
                <a:solidFill>
                  <a:srgbClr val="FF0000"/>
                </a:solidFill>
              </a:rPr>
              <a:t>struggle</a:t>
            </a:r>
            <a:r>
              <a:rPr lang="de-DE" b="1" dirty="0"/>
              <a:t>,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long for</a:t>
            </a:r>
            <a:r>
              <a:rPr lang="de-DE" b="1" dirty="0"/>
              <a:t>, </a:t>
            </a:r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settle for</a:t>
            </a:r>
            <a:r>
              <a:rPr lang="de-DE" b="1" dirty="0"/>
              <a:t>, 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stick</a:t>
            </a:r>
            <a:r>
              <a:rPr lang="de-DE" b="1" dirty="0"/>
              <a:t>,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concern</a:t>
            </a:r>
            <a:r>
              <a:rPr lang="de-DE" b="1" dirty="0"/>
              <a:t>, </a:t>
            </a:r>
            <a:r>
              <a:rPr lang="de-DE" b="1" dirty="0">
                <a:solidFill>
                  <a:srgbClr val="FF0000"/>
                </a:solidFill>
              </a:rPr>
              <a:t>joke </a:t>
            </a:r>
            <a:r>
              <a:rPr lang="de-DE" b="1" dirty="0">
                <a:solidFill>
                  <a:schemeClr val="tx1"/>
                </a:solidFill>
              </a:rPr>
              <a:t>in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/>
              <a:t>the </a:t>
            </a:r>
            <a:r>
              <a:rPr lang="de-DE" b="1" dirty="0" err="1"/>
              <a:t>correct</a:t>
            </a:r>
            <a:r>
              <a:rPr lang="de-DE" b="1" dirty="0"/>
              <a:t> </a:t>
            </a:r>
            <a:r>
              <a:rPr lang="de-DE" b="1" dirty="0" err="1"/>
              <a:t>tense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696D58-8758-6D45-B08A-DDC0F0EB5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399506"/>
            <a:ext cx="5529414" cy="3709194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9DC433-B7B5-924A-BDB7-ACCF354829EB}"/>
              </a:ext>
            </a:extLst>
          </p:cNvPr>
          <p:cNvSpPr/>
          <p:nvPr/>
        </p:nvSpPr>
        <p:spPr>
          <a:xfrm>
            <a:off x="7061200" y="2399506"/>
            <a:ext cx="4064000" cy="52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settle for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88ED99-8E10-6641-BFF4-6F4C43DD43E4}"/>
              </a:ext>
            </a:extLst>
          </p:cNvPr>
          <p:cNvSpPr/>
          <p:nvPr/>
        </p:nvSpPr>
        <p:spPr>
          <a:xfrm>
            <a:off x="7061200" y="3033181"/>
            <a:ext cx="4064000" cy="49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concerned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480893-371E-0147-A78E-7A9C21232619}"/>
              </a:ext>
            </a:extLst>
          </p:cNvPr>
          <p:cNvSpPr/>
          <p:nvPr/>
        </p:nvSpPr>
        <p:spPr>
          <a:xfrm>
            <a:off x="7061200" y="3636747"/>
            <a:ext cx="4064000" cy="52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struggling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7632AC-7906-8248-91FA-4422572531C2}"/>
              </a:ext>
            </a:extLst>
          </p:cNvPr>
          <p:cNvSpPr/>
          <p:nvPr/>
        </p:nvSpPr>
        <p:spPr>
          <a:xfrm>
            <a:off x="7061200" y="4328051"/>
            <a:ext cx="4064000" cy="49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longs for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56224D-DBCC-2E4B-8D39-34C8CC15F943}"/>
              </a:ext>
            </a:extLst>
          </p:cNvPr>
          <p:cNvSpPr/>
          <p:nvPr/>
        </p:nvSpPr>
        <p:spPr>
          <a:xfrm>
            <a:off x="7061200" y="4989246"/>
            <a:ext cx="4064000" cy="451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stick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8620C7-2112-EC46-8337-5AF3026086E1}"/>
              </a:ext>
            </a:extLst>
          </p:cNvPr>
          <p:cNvSpPr/>
          <p:nvPr/>
        </p:nvSpPr>
        <p:spPr>
          <a:xfrm>
            <a:off x="7061200" y="5607632"/>
            <a:ext cx="4064000" cy="42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joking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27BB6-2F0F-124D-90E9-880333E2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/>
              <a:t>Choose the </a:t>
            </a:r>
            <a:r>
              <a:rPr lang="de-DE" b="1" dirty="0" err="1"/>
              <a:t>correct</a:t>
            </a:r>
            <a:r>
              <a:rPr lang="de-DE" b="1" dirty="0"/>
              <a:t> </a:t>
            </a:r>
            <a:r>
              <a:rPr lang="de-DE" b="1" dirty="0" err="1"/>
              <a:t>word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3D83E6-6C72-EC4B-92DF-540346D77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13" y="2014194"/>
            <a:ext cx="7759974" cy="4083179"/>
          </a:xfrm>
        </p:spPr>
      </p:pic>
      <p:sp>
        <p:nvSpPr>
          <p:cNvPr id="6" name="Рамка 5">
            <a:extLst>
              <a:ext uri="{FF2B5EF4-FFF2-40B4-BE49-F238E27FC236}">
                <a16:creationId xmlns:a16="http://schemas.microsoft.com/office/drawing/2014/main" id="{D2255E35-348E-7540-8038-9FD40BE5492F}"/>
              </a:ext>
            </a:extLst>
          </p:cNvPr>
          <p:cNvSpPr/>
          <p:nvPr/>
        </p:nvSpPr>
        <p:spPr>
          <a:xfrm>
            <a:off x="3949700" y="2120900"/>
            <a:ext cx="10541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27842F8A-4A27-AC45-909D-BCE1913B6A63}"/>
              </a:ext>
            </a:extLst>
          </p:cNvPr>
          <p:cNvSpPr/>
          <p:nvPr/>
        </p:nvSpPr>
        <p:spPr>
          <a:xfrm>
            <a:off x="4737100" y="2844800"/>
            <a:ext cx="9144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6D4CA87B-5C7E-EB4B-9CAA-DFEF3B828F65}"/>
              </a:ext>
            </a:extLst>
          </p:cNvPr>
          <p:cNvSpPr/>
          <p:nvPr/>
        </p:nvSpPr>
        <p:spPr>
          <a:xfrm>
            <a:off x="8597900" y="3541433"/>
            <a:ext cx="10541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82DD0ED8-4BDF-C442-8016-74B408603B44}"/>
              </a:ext>
            </a:extLst>
          </p:cNvPr>
          <p:cNvSpPr/>
          <p:nvPr/>
        </p:nvSpPr>
        <p:spPr>
          <a:xfrm>
            <a:off x="5041900" y="4299636"/>
            <a:ext cx="10541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2616210A-A33A-FC4A-967D-27C86BAC5C91}"/>
              </a:ext>
            </a:extLst>
          </p:cNvPr>
          <p:cNvSpPr/>
          <p:nvPr/>
        </p:nvSpPr>
        <p:spPr>
          <a:xfrm>
            <a:off x="4178300" y="4642536"/>
            <a:ext cx="8636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311F4645-E185-3C44-A0E5-EE1139A73D8F}"/>
              </a:ext>
            </a:extLst>
          </p:cNvPr>
          <p:cNvSpPr/>
          <p:nvPr/>
        </p:nvSpPr>
        <p:spPr>
          <a:xfrm>
            <a:off x="6362700" y="5384800"/>
            <a:ext cx="10541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C3C27-C5C9-164E-AD1D-B72221C9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What new expression or word do you remember the most and why?</a:t>
            </a:r>
            <a:r>
              <a:rPr lang="ru-RU" b="1" i="1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2E5360-46E2-0747-B200-243CE01B8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361" y="2103438"/>
            <a:ext cx="5909278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D9E7E-70FD-1947-B88E-FF31E051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Thanks for your work!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B0AECA-4AA4-8A45-86F0-B7F42392A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722" y="2103438"/>
            <a:ext cx="6046555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8D1054-C609-6F44-8DB4-06220360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222500"/>
            <a:ext cx="102997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I was </a:t>
            </a:r>
            <a:r>
              <a:rPr lang="de-DE" sz="2400" b="1" dirty="0" err="1"/>
              <a:t>struggling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get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dirty="0"/>
              <a:t>, I </a:t>
            </a:r>
            <a:r>
              <a:rPr lang="de-DE" sz="2400" dirty="0" err="1"/>
              <a:t>had</a:t>
            </a:r>
            <a:r>
              <a:rPr lang="de-DE" sz="2400" dirty="0"/>
              <a:t> just </a:t>
            </a:r>
            <a:r>
              <a:rPr lang="de-DE" sz="2400" dirty="0" err="1"/>
              <a:t>moved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b="1" dirty="0"/>
              <a:t>Gloucester</a:t>
            </a:r>
            <a:r>
              <a:rPr lang="de-DE" sz="2400" dirty="0"/>
              <a:t> [ˈ</a:t>
            </a:r>
            <a:r>
              <a:rPr lang="de-DE" sz="2400" dirty="0" err="1"/>
              <a:t>ɡlɒstər</a:t>
            </a:r>
            <a:r>
              <a:rPr lang="de-DE" sz="2400" dirty="0"/>
              <a:t>] </a:t>
            </a:r>
            <a:r>
              <a:rPr lang="de-DE" sz="2400" dirty="0" err="1"/>
              <a:t>from</a:t>
            </a:r>
            <a:r>
              <a:rPr lang="de-DE" sz="2400" dirty="0"/>
              <a:t> London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taken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/>
              <a:t>job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I was </a:t>
            </a:r>
            <a:r>
              <a:rPr lang="de-DE" sz="2400" dirty="0" err="1"/>
              <a:t>offered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 </a:t>
            </a:r>
            <a:r>
              <a:rPr lang="de-DE" sz="2400" b="1" dirty="0" err="1"/>
              <a:t>cashier</a:t>
            </a:r>
            <a:r>
              <a:rPr lang="de-DE" sz="2400" b="1" dirty="0"/>
              <a:t> </a:t>
            </a:r>
            <a:r>
              <a:rPr lang="de-DE" sz="2400" dirty="0"/>
              <a:t>[</a:t>
            </a:r>
            <a:r>
              <a:rPr lang="de-DE" sz="2400" dirty="0" err="1"/>
              <a:t>kæˈʃɪə</a:t>
            </a:r>
            <a:r>
              <a:rPr lang="de-DE" sz="2400" dirty="0"/>
              <a:t>]</a:t>
            </a:r>
            <a:r>
              <a:rPr lang="de-DE" sz="2400" b="1" dirty="0"/>
              <a:t> </a:t>
            </a:r>
            <a:r>
              <a:rPr lang="de-DE" sz="2400" dirty="0"/>
              <a:t>in a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supermarket</a:t>
            </a:r>
            <a:r>
              <a:rPr lang="de-DE" sz="2400" dirty="0"/>
              <a:t>. I was </a:t>
            </a:r>
            <a:r>
              <a:rPr lang="de-DE" sz="2400" dirty="0" err="1"/>
              <a:t>barely</a:t>
            </a:r>
            <a:r>
              <a:rPr lang="de-DE" sz="2400" dirty="0"/>
              <a:t> </a:t>
            </a:r>
            <a:r>
              <a:rPr lang="de-DE" sz="2400" dirty="0" err="1"/>
              <a:t>earning</a:t>
            </a:r>
            <a:r>
              <a:rPr lang="de-DE" sz="2400" dirty="0"/>
              <a:t> </a:t>
            </a:r>
            <a:r>
              <a:rPr lang="de-DE" sz="2400" dirty="0" err="1"/>
              <a:t>enough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do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weekly</a:t>
            </a:r>
            <a:r>
              <a:rPr lang="de-DE" sz="2400" dirty="0"/>
              <a:t> </a:t>
            </a:r>
            <a:r>
              <a:rPr lang="de-DE" sz="2400" dirty="0" err="1"/>
              <a:t>shopping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I </a:t>
            </a:r>
            <a:r>
              <a:rPr lang="de-DE" sz="2400" b="1" dirty="0" err="1"/>
              <a:t>yearned</a:t>
            </a:r>
            <a:r>
              <a:rPr lang="de-DE" sz="2400" b="1" dirty="0"/>
              <a:t> </a:t>
            </a:r>
            <a:r>
              <a:rPr lang="ru-RU" sz="2400" dirty="0"/>
              <a:t>[</a:t>
            </a:r>
            <a:r>
              <a:rPr lang="en-US" sz="2400" dirty="0"/>
              <a:t>j</a:t>
            </a:r>
            <a:r>
              <a:rPr lang="ru-RU" sz="2400" dirty="0" err="1"/>
              <a:t>ɜ</a:t>
            </a:r>
            <a:r>
              <a:rPr lang="ru-RU" sz="2400" dirty="0"/>
              <a:t>ː</a:t>
            </a:r>
            <a:r>
              <a:rPr lang="en-US" sz="2400" dirty="0"/>
              <a:t>n</a:t>
            </a:r>
            <a:r>
              <a:rPr lang="ru-RU" sz="2400" dirty="0"/>
              <a:t>]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I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make</a:t>
            </a:r>
            <a:r>
              <a:rPr lang="de-DE" sz="2400" dirty="0"/>
              <a:t> back in London. As I </a:t>
            </a:r>
            <a:r>
              <a:rPr lang="de-DE" sz="2400" dirty="0" err="1"/>
              <a:t>couldn’t</a:t>
            </a:r>
            <a:r>
              <a:rPr lang="de-DE" sz="2400" dirty="0"/>
              <a:t> </a:t>
            </a:r>
            <a:r>
              <a:rPr lang="de-DE" sz="2400" dirty="0" err="1"/>
              <a:t>afford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own</a:t>
            </a:r>
            <a:r>
              <a:rPr lang="de-DE" sz="2400" dirty="0"/>
              <a:t> </a:t>
            </a:r>
            <a:r>
              <a:rPr lang="de-DE" sz="2400" dirty="0" err="1"/>
              <a:t>place</a:t>
            </a:r>
            <a:r>
              <a:rPr lang="de-DE" sz="2400" dirty="0"/>
              <a:t>, I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b="1" dirty="0" err="1"/>
              <a:t>settled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best</a:t>
            </a:r>
            <a:r>
              <a:rPr lang="de-DE" sz="2400" dirty="0"/>
              <a:t> </a:t>
            </a:r>
            <a:r>
              <a:rPr lang="de-DE" sz="2400" dirty="0" err="1"/>
              <a:t>friend’s</a:t>
            </a:r>
            <a:r>
              <a:rPr lang="de-DE" sz="2400" dirty="0"/>
              <a:t> </a:t>
            </a:r>
            <a:r>
              <a:rPr lang="de-DE" sz="2400" dirty="0" err="1"/>
              <a:t>sofa</a:t>
            </a:r>
            <a:r>
              <a:rPr lang="de-DE" sz="2400" dirty="0"/>
              <a:t>, but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hard</a:t>
            </a:r>
            <a:r>
              <a:rPr lang="de-DE" sz="2400" dirty="0"/>
              <a:t> </a:t>
            </a:r>
            <a:r>
              <a:rPr lang="de-DE" sz="2400" dirty="0" err="1"/>
              <a:t>cushions</a:t>
            </a:r>
            <a:r>
              <a:rPr lang="de-DE" sz="2400" dirty="0"/>
              <a:t> </a:t>
            </a:r>
            <a:r>
              <a:rPr lang="ru-RU" sz="2400" dirty="0"/>
              <a:t>[</a:t>
            </a:r>
            <a:r>
              <a:rPr lang="en-US" sz="2400" dirty="0"/>
              <a:t>k</a:t>
            </a:r>
            <a:r>
              <a:rPr lang="ru-RU" sz="2400" dirty="0" err="1"/>
              <a:t>ʊʃ</a:t>
            </a:r>
            <a:r>
              <a:rPr lang="en-US" sz="2400" dirty="0"/>
              <a:t>n</a:t>
            </a:r>
            <a:r>
              <a:rPr lang="ru-RU" sz="2400" dirty="0"/>
              <a:t>]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backaches</a:t>
            </a:r>
            <a:r>
              <a:rPr lang="de-DE" sz="2400" dirty="0"/>
              <a:t> [ˈ</a:t>
            </a:r>
            <a:r>
              <a:rPr lang="de-DE" sz="2400" dirty="0" err="1"/>
              <a:t>bækeɪk</a:t>
            </a:r>
            <a:r>
              <a:rPr lang="de-DE" sz="2400" dirty="0"/>
              <a:t>]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made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</a:t>
            </a:r>
            <a:r>
              <a:rPr lang="de-DE" sz="2400" dirty="0" err="1"/>
              <a:t>realise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, </a:t>
            </a:r>
            <a:r>
              <a:rPr lang="de-DE" sz="2400" dirty="0" err="1"/>
              <a:t>above</a:t>
            </a:r>
            <a:r>
              <a:rPr lang="de-DE" sz="2400" dirty="0"/>
              <a:t> all </a:t>
            </a:r>
            <a:r>
              <a:rPr lang="de-DE" sz="2400" dirty="0" err="1"/>
              <a:t>else</a:t>
            </a:r>
            <a:r>
              <a:rPr lang="de-DE" sz="2400" dirty="0"/>
              <a:t>, I </a:t>
            </a:r>
            <a:r>
              <a:rPr lang="de-DE" sz="2400" b="1" dirty="0" err="1"/>
              <a:t>craved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old</a:t>
            </a:r>
            <a:r>
              <a:rPr lang="de-DE" sz="2400" dirty="0"/>
              <a:t> flat -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little</a:t>
            </a:r>
            <a:r>
              <a:rPr lang="de-DE" sz="2400" dirty="0"/>
              <a:t> </a:t>
            </a:r>
            <a:r>
              <a:rPr lang="de-DE" sz="2400" b="1" dirty="0" err="1"/>
              <a:t>sanctuary</a:t>
            </a:r>
            <a:r>
              <a:rPr lang="de-DE" sz="2400" b="1" dirty="0"/>
              <a:t> </a:t>
            </a:r>
            <a:r>
              <a:rPr lang="en-US" sz="2400" dirty="0"/>
              <a:t>[ˈ</a:t>
            </a:r>
            <a:r>
              <a:rPr lang="en-US" sz="2400" dirty="0" err="1"/>
              <a:t>sæŋkʧʊ</a:t>
            </a:r>
            <a:r>
              <a:rPr lang="en-US" sz="2400" dirty="0"/>
              <a:t>(</a:t>
            </a:r>
            <a:r>
              <a:rPr lang="en-US" sz="2400" dirty="0" err="1"/>
              <a:t>ə</a:t>
            </a:r>
            <a:r>
              <a:rPr lang="en-US" sz="2400" dirty="0"/>
              <a:t>)</a:t>
            </a:r>
            <a:r>
              <a:rPr lang="en-US" sz="2400" dirty="0" err="1"/>
              <a:t>rɪ</a:t>
            </a:r>
            <a:r>
              <a:rPr lang="en-US" sz="2400" dirty="0"/>
              <a:t>]</a:t>
            </a:r>
            <a:r>
              <a:rPr lang="de-DE" sz="2400" dirty="0"/>
              <a:t>! I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began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wonder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moving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right</a:t>
            </a:r>
            <a:r>
              <a:rPr lang="de-DE" sz="2400" dirty="0"/>
              <a:t> </a:t>
            </a:r>
            <a:r>
              <a:rPr lang="de-DE" sz="2400" dirty="0" err="1"/>
              <a:t>decision</a:t>
            </a:r>
            <a:r>
              <a:rPr lang="de-DE" sz="2400" dirty="0"/>
              <a:t>. </a:t>
            </a:r>
            <a:r>
              <a:rPr lang="de-DE" sz="2400" dirty="0" err="1"/>
              <a:t>That’s</a:t>
            </a:r>
            <a:r>
              <a:rPr lang="de-DE" sz="2400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I </a:t>
            </a:r>
            <a:r>
              <a:rPr lang="de-DE" sz="2400" dirty="0" err="1"/>
              <a:t>heard</a:t>
            </a:r>
            <a:r>
              <a:rPr lang="de-DE" sz="2400" dirty="0"/>
              <a:t> a </a:t>
            </a:r>
            <a:r>
              <a:rPr lang="de-DE" sz="2400" b="1" dirty="0" err="1"/>
              <a:t>radio</a:t>
            </a:r>
            <a:r>
              <a:rPr lang="de-DE" sz="2400" b="1" dirty="0"/>
              <a:t> </a:t>
            </a:r>
            <a:r>
              <a:rPr lang="de-DE" sz="2400" b="1" dirty="0" err="1"/>
              <a:t>advert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changed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life</a:t>
            </a:r>
            <a:r>
              <a:rPr lang="de-DE" sz="2400" dirty="0"/>
              <a:t>…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4E40A-7051-AB47-AAE2-50BA6684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03200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8F240A-7D75-0E4D-8E0E-92440F88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6426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“</a:t>
            </a:r>
            <a:r>
              <a:rPr lang="de-DE" sz="2400" dirty="0" err="1"/>
              <a:t>Looking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own</a:t>
            </a:r>
            <a:r>
              <a:rPr lang="de-DE" sz="2400" dirty="0"/>
              <a:t> </a:t>
            </a:r>
            <a:r>
              <a:rPr lang="de-DE" sz="2400" dirty="0" err="1"/>
              <a:t>place</a:t>
            </a:r>
            <a:r>
              <a:rPr lang="de-DE" sz="2400" dirty="0"/>
              <a:t> but </a:t>
            </a:r>
            <a:r>
              <a:rPr lang="de-DE" sz="2400" b="1" dirty="0" err="1"/>
              <a:t>dreading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cost</a:t>
            </a:r>
            <a:r>
              <a:rPr lang="de-DE" sz="2400" dirty="0"/>
              <a:t>? </a:t>
            </a:r>
            <a:r>
              <a:rPr lang="de-DE" sz="2400" dirty="0" err="1"/>
              <a:t>Worry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!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could</a:t>
            </a:r>
            <a:r>
              <a:rPr lang="de-DE" sz="2400" dirty="0"/>
              <a:t> live </a:t>
            </a:r>
            <a:r>
              <a:rPr lang="de-DE" sz="2400" dirty="0" err="1"/>
              <a:t>free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dirty="0" err="1"/>
              <a:t>year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‘</a:t>
            </a:r>
            <a:r>
              <a:rPr lang="de-DE" sz="2400" b="1" dirty="0" err="1"/>
              <a:t>Enviro</a:t>
            </a:r>
            <a:r>
              <a:rPr lang="de-DE" sz="2400" b="1" dirty="0"/>
              <a:t>-House</a:t>
            </a:r>
            <a:r>
              <a:rPr lang="de-DE" sz="2400" dirty="0"/>
              <a:t>’,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Britain’s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/>
              <a:t>environmentally</a:t>
            </a:r>
            <a:r>
              <a:rPr lang="de-DE" sz="2400" dirty="0"/>
              <a:t> </a:t>
            </a:r>
            <a:r>
              <a:rPr lang="de-DE" sz="2400" dirty="0" err="1"/>
              <a:t>friendly</a:t>
            </a:r>
            <a:r>
              <a:rPr lang="de-DE" sz="2400" dirty="0"/>
              <a:t> </a:t>
            </a:r>
            <a:r>
              <a:rPr lang="de-DE" sz="2400" dirty="0" err="1"/>
              <a:t>homes</a:t>
            </a:r>
            <a:r>
              <a:rPr lang="de-DE" sz="2400" dirty="0"/>
              <a:t>. </a:t>
            </a:r>
            <a:r>
              <a:rPr lang="de-DE" sz="2400" dirty="0" err="1"/>
              <a:t>We’re</a:t>
            </a:r>
            <a:r>
              <a:rPr lang="de-DE" sz="2400" dirty="0"/>
              <a:t> </a:t>
            </a:r>
            <a:r>
              <a:rPr lang="de-DE" sz="2400" dirty="0" err="1"/>
              <a:t>looking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 resident </a:t>
            </a:r>
            <a:r>
              <a:rPr lang="de-DE" sz="2400" dirty="0" err="1"/>
              <a:t>to</a:t>
            </a:r>
            <a:r>
              <a:rPr lang="de-DE" sz="2400" dirty="0"/>
              <a:t> live </a:t>
            </a:r>
            <a:r>
              <a:rPr lang="de-DE" sz="2400" dirty="0" err="1"/>
              <a:t>rent-free</a:t>
            </a:r>
            <a:r>
              <a:rPr lang="de-DE" sz="2400" dirty="0"/>
              <a:t>!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details</a:t>
            </a:r>
            <a:r>
              <a:rPr lang="de-DE" sz="2400" dirty="0"/>
              <a:t>, </a:t>
            </a:r>
            <a:r>
              <a:rPr lang="de-DE" sz="2400" dirty="0" err="1"/>
              <a:t>visit</a:t>
            </a:r>
            <a:r>
              <a:rPr lang="de-DE" sz="2400" dirty="0"/>
              <a:t> </a:t>
            </a:r>
            <a:r>
              <a:rPr lang="de-DE" sz="2400" dirty="0" err="1"/>
              <a:t>www</a:t>
            </a:r>
            <a:r>
              <a:rPr lang="de-DE" sz="2400" dirty="0"/>
              <a:t>...”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friend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heard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‘</a:t>
            </a:r>
            <a:r>
              <a:rPr lang="de-DE" sz="2400" b="1" dirty="0" err="1"/>
              <a:t>carbon</a:t>
            </a:r>
            <a:r>
              <a:rPr lang="de-DE" sz="2400" b="1" dirty="0"/>
              <a:t> </a:t>
            </a:r>
            <a:r>
              <a:rPr lang="de-DE" sz="2400" dirty="0"/>
              <a:t>/ˈ</a:t>
            </a:r>
            <a:r>
              <a:rPr lang="de-DE" sz="2400" dirty="0" err="1"/>
              <a:t>kɑːbən</a:t>
            </a:r>
            <a:r>
              <a:rPr lang="de-DE" sz="2400" dirty="0"/>
              <a:t>/</a:t>
            </a:r>
            <a:r>
              <a:rPr lang="de-DE" sz="2400" b="1" dirty="0"/>
              <a:t>-neutral’ </a:t>
            </a:r>
            <a:r>
              <a:rPr lang="de-DE" sz="2400" b="1" dirty="0" err="1"/>
              <a:t>house</a:t>
            </a:r>
            <a:r>
              <a:rPr lang="de-DE" sz="2400" b="1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he </a:t>
            </a:r>
            <a:r>
              <a:rPr lang="de-DE" sz="2400" dirty="0" err="1"/>
              <a:t>thought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very</a:t>
            </a:r>
            <a:r>
              <a:rPr lang="de-DE" sz="2400" dirty="0"/>
              <a:t> </a:t>
            </a:r>
            <a:r>
              <a:rPr lang="de-DE" sz="2400" dirty="0" err="1"/>
              <a:t>difficult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stick </a:t>
            </a:r>
            <a:r>
              <a:rPr lang="de-DE" sz="2400" dirty="0" err="1"/>
              <a:t>to</a:t>
            </a:r>
            <a:r>
              <a:rPr lang="de-DE" sz="2400" dirty="0"/>
              <a:t> an </a:t>
            </a:r>
            <a:r>
              <a:rPr lang="de-DE" sz="2400" dirty="0" err="1"/>
              <a:t>energy-conserving</a:t>
            </a:r>
            <a:r>
              <a:rPr lang="de-DE" sz="2400" dirty="0"/>
              <a:t> </a:t>
            </a:r>
            <a:r>
              <a:rPr lang="de-DE" sz="2400" b="1" dirty="0" err="1"/>
              <a:t>routine</a:t>
            </a:r>
            <a:r>
              <a:rPr lang="de-DE" sz="2400" dirty="0"/>
              <a:t>. I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considered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, </a:t>
            </a:r>
            <a:r>
              <a:rPr lang="de-DE" sz="2400" dirty="0" err="1"/>
              <a:t>or</a:t>
            </a:r>
            <a:r>
              <a:rPr lang="de-DE" sz="2400" dirty="0"/>
              <a:t> at least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concerned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many</a:t>
            </a:r>
            <a:r>
              <a:rPr lang="de-DE" sz="2400" dirty="0"/>
              <a:t> ‘</a:t>
            </a:r>
            <a:r>
              <a:rPr lang="de-DE" sz="2400" dirty="0" err="1"/>
              <a:t>guests</a:t>
            </a:r>
            <a:r>
              <a:rPr lang="de-DE" sz="2400" dirty="0"/>
              <a:t>’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actually</a:t>
            </a:r>
            <a:r>
              <a:rPr lang="de-DE" sz="2400" dirty="0"/>
              <a:t> pass </a:t>
            </a:r>
            <a:r>
              <a:rPr lang="de-DE" sz="2400" dirty="0" err="1"/>
              <a:t>through</a:t>
            </a:r>
            <a:r>
              <a:rPr lang="de-DE" sz="2400" dirty="0"/>
              <a:t>. But, </a:t>
            </a:r>
            <a:r>
              <a:rPr lang="de-DE" sz="2400" dirty="0" err="1"/>
              <a:t>as</a:t>
            </a:r>
            <a:r>
              <a:rPr lang="de-DE" sz="2400" dirty="0"/>
              <a:t> I </a:t>
            </a:r>
            <a:r>
              <a:rPr lang="de-DE" sz="2400" dirty="0" err="1"/>
              <a:t>sat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painfully</a:t>
            </a:r>
            <a:r>
              <a:rPr lang="de-DE" sz="2400" dirty="0"/>
              <a:t> </a:t>
            </a:r>
            <a:r>
              <a:rPr lang="de-DE" sz="2400" dirty="0" err="1"/>
              <a:t>uncomfortable</a:t>
            </a:r>
            <a:r>
              <a:rPr lang="de-DE" sz="2400" dirty="0"/>
              <a:t> </a:t>
            </a:r>
            <a:r>
              <a:rPr lang="de-DE" sz="2400" dirty="0" err="1"/>
              <a:t>sofa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thing</a:t>
            </a:r>
            <a:r>
              <a:rPr lang="de-DE" sz="2400" dirty="0"/>
              <a:t> in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head</a:t>
            </a:r>
            <a:r>
              <a:rPr lang="de-DE" sz="24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words</a:t>
            </a:r>
            <a:r>
              <a:rPr lang="de-DE" sz="2400" dirty="0"/>
              <a:t>... ‘Live </a:t>
            </a:r>
            <a:r>
              <a:rPr lang="de-DE" sz="2400" dirty="0" err="1"/>
              <a:t>free</a:t>
            </a:r>
            <a:r>
              <a:rPr lang="de-DE" sz="2400" dirty="0"/>
              <a:t>, live </a:t>
            </a:r>
            <a:r>
              <a:rPr lang="de-DE" sz="2400" dirty="0" err="1"/>
              <a:t>free</a:t>
            </a:r>
            <a:r>
              <a:rPr lang="de-DE" sz="2400" dirty="0"/>
              <a:t>.’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FB9B21-79CE-E54E-98D0-62381355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0894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A35ED0-7372-3145-8E5C-BBE70F1D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553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I </a:t>
            </a:r>
            <a:r>
              <a:rPr lang="de-DE" sz="2400" dirty="0" err="1"/>
              <a:t>visited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website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entered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competition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become</a:t>
            </a:r>
            <a:r>
              <a:rPr lang="de-DE" sz="2400" dirty="0"/>
              <a:t> an ‘</a:t>
            </a:r>
            <a:r>
              <a:rPr lang="de-DE" sz="2400" b="1" dirty="0" err="1"/>
              <a:t>eco-housemate</a:t>
            </a:r>
            <a:r>
              <a:rPr lang="de-DE" sz="2400" dirty="0"/>
              <a:t>’. I was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three</a:t>
            </a:r>
            <a:r>
              <a:rPr lang="de-DE" sz="2400" dirty="0"/>
              <a:t> lucky </a:t>
            </a:r>
            <a:r>
              <a:rPr lang="de-DE" sz="2400" dirty="0" err="1"/>
              <a:t>finalists</a:t>
            </a:r>
            <a:r>
              <a:rPr lang="de-DE" sz="2400" dirty="0"/>
              <a:t> </a:t>
            </a:r>
            <a:r>
              <a:rPr lang="de-DE" sz="2400" dirty="0" err="1"/>
              <a:t>who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battle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out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dirty="0" err="1"/>
              <a:t>place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live on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television</a:t>
            </a:r>
            <a:r>
              <a:rPr lang="de-DE" sz="2400" dirty="0"/>
              <a:t>.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cook</a:t>
            </a:r>
            <a:r>
              <a:rPr lang="de-DE" sz="2400" dirty="0"/>
              <a:t> a </a:t>
            </a:r>
            <a:r>
              <a:rPr lang="de-DE" sz="2400" dirty="0" err="1"/>
              <a:t>meal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five</a:t>
            </a:r>
            <a:r>
              <a:rPr lang="de-DE" sz="2400" dirty="0"/>
              <a:t> </a:t>
            </a:r>
            <a:r>
              <a:rPr lang="de-DE" sz="2400" dirty="0" err="1"/>
              <a:t>judges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a solar </a:t>
            </a:r>
            <a:r>
              <a:rPr lang="de-DE" sz="2400" dirty="0" err="1"/>
              <a:t>cooker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organic</a:t>
            </a:r>
            <a:r>
              <a:rPr lang="de-DE" sz="2400" dirty="0"/>
              <a:t> </a:t>
            </a:r>
            <a:r>
              <a:rPr lang="de-DE" sz="2400" dirty="0" err="1"/>
              <a:t>vegetables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/>
              <a:t>face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studio</a:t>
            </a:r>
            <a:r>
              <a:rPr lang="de-DE" sz="2400" dirty="0"/>
              <a:t> </a:t>
            </a:r>
            <a:r>
              <a:rPr lang="de-DE" sz="2400" b="1" dirty="0" err="1"/>
              <a:t>audience</a:t>
            </a:r>
            <a:r>
              <a:rPr lang="de-DE" sz="2400" dirty="0"/>
              <a:t> </a:t>
            </a:r>
            <a:r>
              <a:rPr lang="ru-RU" sz="2400" dirty="0"/>
              <a:t>[ˈɔː</a:t>
            </a:r>
            <a:r>
              <a:rPr lang="en-US" sz="2400" dirty="0"/>
              <a:t>d</a:t>
            </a:r>
            <a:r>
              <a:rPr lang="ru-RU" sz="2400" dirty="0" err="1"/>
              <a:t>ɪə</a:t>
            </a:r>
            <a:r>
              <a:rPr lang="en-US" sz="2400" dirty="0"/>
              <a:t>ns</a:t>
            </a:r>
            <a:r>
              <a:rPr lang="ru-RU" sz="2400" dirty="0"/>
              <a:t>]</a:t>
            </a:r>
            <a:r>
              <a:rPr lang="de-DE" sz="2400" dirty="0"/>
              <a:t>. The </a:t>
            </a:r>
            <a:r>
              <a:rPr lang="de-DE" sz="2400" dirty="0" err="1"/>
              <a:t>judges</a:t>
            </a:r>
            <a:r>
              <a:rPr lang="de-DE" sz="2400" dirty="0"/>
              <a:t> </a:t>
            </a:r>
            <a:r>
              <a:rPr lang="de-DE" sz="2400" dirty="0" err="1"/>
              <a:t>weren’t</a:t>
            </a:r>
            <a:r>
              <a:rPr lang="de-DE" sz="2400" dirty="0"/>
              <a:t> </a:t>
            </a:r>
            <a:r>
              <a:rPr lang="de-DE" sz="2400" dirty="0" err="1"/>
              <a:t>impressed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cooking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I </a:t>
            </a:r>
            <a:r>
              <a:rPr lang="de-DE" sz="2400" dirty="0" err="1"/>
              <a:t>thought</a:t>
            </a:r>
            <a:r>
              <a:rPr lang="de-DE" sz="2400" dirty="0"/>
              <a:t> I </a:t>
            </a:r>
            <a:r>
              <a:rPr lang="de-DE" sz="2400" dirty="0" err="1"/>
              <a:t>had</a:t>
            </a:r>
            <a:r>
              <a:rPr lang="de-DE" sz="2400" dirty="0"/>
              <a:t> lost. But, </a:t>
            </a:r>
            <a:r>
              <a:rPr lang="de-DE" sz="2400" dirty="0" err="1"/>
              <a:t>as</a:t>
            </a:r>
            <a:r>
              <a:rPr lang="de-DE" sz="2400" dirty="0"/>
              <a:t> I </a:t>
            </a:r>
            <a:r>
              <a:rPr lang="de-DE" sz="2400" dirty="0" err="1"/>
              <a:t>looked</a:t>
            </a:r>
            <a:r>
              <a:rPr lang="de-DE" sz="2400" dirty="0"/>
              <a:t> at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friends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studio</a:t>
            </a:r>
            <a:r>
              <a:rPr lang="de-DE" sz="2400" dirty="0"/>
              <a:t> </a:t>
            </a:r>
            <a:r>
              <a:rPr lang="de-DE" sz="2400" dirty="0" err="1"/>
              <a:t>audience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all </a:t>
            </a:r>
            <a:r>
              <a:rPr lang="de-DE" sz="2400" dirty="0" err="1"/>
              <a:t>gave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</a:t>
            </a:r>
            <a:r>
              <a:rPr lang="de-DE" sz="2400" dirty="0" err="1"/>
              <a:t>smiles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‘</a:t>
            </a:r>
            <a:r>
              <a:rPr lang="de-DE" sz="2400" b="1" dirty="0" err="1"/>
              <a:t>thumbs</a:t>
            </a:r>
            <a:r>
              <a:rPr lang="de-DE" sz="2400" b="1" dirty="0"/>
              <a:t> </a:t>
            </a:r>
            <a:r>
              <a:rPr lang="de-DE" sz="2400" b="1" dirty="0" err="1"/>
              <a:t>up</a:t>
            </a:r>
            <a:r>
              <a:rPr lang="de-DE" sz="2400" dirty="0"/>
              <a:t>’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was just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confidence</a:t>
            </a:r>
            <a:r>
              <a:rPr lang="de-DE" sz="2400" b="1" dirty="0"/>
              <a:t> </a:t>
            </a:r>
            <a:r>
              <a:rPr lang="de-DE" sz="2400" b="1" dirty="0" err="1"/>
              <a:t>boost</a:t>
            </a:r>
            <a:r>
              <a:rPr lang="de-DE" sz="2400" b="1" dirty="0"/>
              <a:t> </a:t>
            </a:r>
            <a:r>
              <a:rPr lang="de-DE" sz="2400" dirty="0"/>
              <a:t>I </a:t>
            </a:r>
            <a:r>
              <a:rPr lang="de-DE" sz="2400" dirty="0" err="1"/>
              <a:t>needed</a:t>
            </a:r>
            <a:r>
              <a:rPr lang="de-DE" sz="2400" dirty="0"/>
              <a:t>. </a:t>
            </a:r>
            <a:r>
              <a:rPr lang="de-DE" sz="2400" dirty="0" err="1"/>
              <a:t>Thankfully</a:t>
            </a:r>
            <a:r>
              <a:rPr lang="de-DE" sz="2400" dirty="0"/>
              <a:t>, I </a:t>
            </a:r>
            <a:r>
              <a:rPr lang="de-DE" sz="2400" dirty="0" err="1"/>
              <a:t>made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audience</a:t>
            </a:r>
            <a:r>
              <a:rPr lang="de-DE" sz="2400" dirty="0"/>
              <a:t> </a:t>
            </a:r>
            <a:r>
              <a:rPr lang="de-DE" sz="2400" dirty="0" err="1"/>
              <a:t>laugh</a:t>
            </a:r>
            <a:r>
              <a:rPr lang="de-DE" sz="2400" dirty="0"/>
              <a:t>,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liked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I </a:t>
            </a:r>
            <a:r>
              <a:rPr lang="de-DE" sz="2400" b="1" dirty="0"/>
              <a:t>was </a:t>
            </a:r>
            <a:r>
              <a:rPr lang="de-DE" sz="2400" b="1" dirty="0" err="1"/>
              <a:t>voted</a:t>
            </a:r>
            <a:r>
              <a:rPr lang="de-DE" sz="2400" b="1" dirty="0"/>
              <a:t> </a:t>
            </a:r>
            <a:r>
              <a:rPr lang="de-DE" sz="2400" b="1" dirty="0" err="1"/>
              <a:t>into</a:t>
            </a:r>
            <a:r>
              <a:rPr lang="de-DE" sz="2400" b="1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4C705-2117-654B-B4CA-C8BCDC36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20" y="4587240"/>
            <a:ext cx="2092960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38AC36-F7FF-574D-9CCA-2F5DFA69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292608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The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finalists</a:t>
            </a:r>
            <a:r>
              <a:rPr lang="de-DE" sz="24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b="1" dirty="0" err="1"/>
              <a:t>keen</a:t>
            </a:r>
            <a:r>
              <a:rPr lang="de-DE" sz="2400" dirty="0"/>
              <a:t> </a:t>
            </a:r>
            <a:r>
              <a:rPr lang="de-DE" sz="2400" dirty="0" err="1"/>
              <a:t>environmentalists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 </a:t>
            </a:r>
            <a:r>
              <a:rPr lang="de-DE" sz="2400" dirty="0" err="1"/>
              <a:t>passion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issue</a:t>
            </a:r>
            <a:r>
              <a:rPr lang="de-DE" sz="2400" dirty="0"/>
              <a:t>, </a:t>
            </a:r>
            <a:r>
              <a:rPr lang="de-DE" sz="2400" dirty="0" err="1"/>
              <a:t>unlike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. I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never</a:t>
            </a:r>
            <a:r>
              <a:rPr lang="de-DE" sz="2400" dirty="0"/>
              <a:t> </a:t>
            </a:r>
            <a:r>
              <a:rPr lang="de-DE" sz="2400" dirty="0" err="1"/>
              <a:t>really</a:t>
            </a:r>
            <a:r>
              <a:rPr lang="de-DE" sz="2400" dirty="0"/>
              <a:t>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attention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honest,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was </a:t>
            </a:r>
            <a:r>
              <a:rPr lang="de-DE" sz="2400" b="1" dirty="0" err="1"/>
              <a:t>insignificant</a:t>
            </a:r>
            <a:r>
              <a:rPr lang="de-DE" sz="2400" dirty="0"/>
              <a:t> </a:t>
            </a:r>
            <a:r>
              <a:rPr lang="ru-RU" sz="2400" dirty="0"/>
              <a:t>[</a:t>
            </a:r>
            <a:r>
              <a:rPr lang="ru-RU" sz="2400" dirty="0" err="1"/>
              <a:t>ɪ</a:t>
            </a:r>
            <a:r>
              <a:rPr lang="en-US" sz="2400" dirty="0"/>
              <a:t>ns</a:t>
            </a:r>
            <a:r>
              <a:rPr lang="ru-RU" sz="2400" dirty="0" err="1"/>
              <a:t>ɪ</a:t>
            </a:r>
            <a:r>
              <a:rPr lang="en-US" sz="2400" dirty="0"/>
              <a:t>g</a:t>
            </a:r>
            <a:r>
              <a:rPr lang="ru-RU" sz="2400" dirty="0"/>
              <a:t>ˈ</a:t>
            </a:r>
            <a:r>
              <a:rPr lang="en-US" sz="2400" dirty="0"/>
              <a:t>n</a:t>
            </a:r>
            <a:r>
              <a:rPr lang="ru-RU" sz="2400" dirty="0" err="1"/>
              <a:t>ɪ</a:t>
            </a:r>
            <a:r>
              <a:rPr lang="en-US" sz="2400" dirty="0"/>
              <a:t>f</a:t>
            </a:r>
            <a:r>
              <a:rPr lang="ru-RU" sz="2400" dirty="0" err="1"/>
              <a:t>ɪ</a:t>
            </a:r>
            <a:r>
              <a:rPr lang="en-US" sz="2400" dirty="0"/>
              <a:t>k</a:t>
            </a:r>
            <a:r>
              <a:rPr lang="ru-RU" sz="2400" dirty="0" err="1"/>
              <a:t>ə</a:t>
            </a:r>
            <a:r>
              <a:rPr lang="en-US" sz="2400" dirty="0" err="1"/>
              <a:t>nt</a:t>
            </a:r>
            <a:r>
              <a:rPr lang="ru-RU" sz="2400" dirty="0"/>
              <a:t>]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. I </a:t>
            </a:r>
            <a:r>
              <a:rPr lang="de-DE" sz="2400" dirty="0" err="1"/>
              <a:t>joked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audience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way</a:t>
            </a:r>
            <a:r>
              <a:rPr lang="de-DE" sz="2400" dirty="0"/>
              <a:t> I was </a:t>
            </a:r>
            <a:r>
              <a:rPr lang="de-DE" sz="2400" dirty="0" err="1"/>
              <a:t>going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learn</a:t>
            </a:r>
            <a:r>
              <a:rPr lang="de-DE" sz="2400" dirty="0"/>
              <a:t> was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sent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!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agreed</a:t>
            </a:r>
            <a:r>
              <a:rPr lang="de-DE" sz="2400" dirty="0"/>
              <a:t>. As I </a:t>
            </a:r>
            <a:r>
              <a:rPr lang="de-DE" sz="2400" dirty="0" err="1"/>
              <a:t>moved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tried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prepare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b="1" dirty="0" err="1"/>
              <a:t>drastic</a:t>
            </a:r>
            <a:r>
              <a:rPr lang="de-DE" sz="2400" b="1" dirty="0"/>
              <a:t> </a:t>
            </a:r>
            <a:r>
              <a:rPr lang="de-DE" sz="2400" b="1" dirty="0" err="1"/>
              <a:t>change</a:t>
            </a:r>
            <a:r>
              <a:rPr lang="de-DE" sz="2400" dirty="0"/>
              <a:t> </a:t>
            </a:r>
            <a:r>
              <a:rPr lang="en-US" sz="2400" dirty="0"/>
              <a:t>[ˈ</a:t>
            </a:r>
            <a:r>
              <a:rPr lang="en-US" sz="2400" dirty="0" err="1"/>
              <a:t>dræstɪk</a:t>
            </a:r>
            <a:r>
              <a:rPr lang="en-US" sz="2400" dirty="0"/>
              <a:t> </a:t>
            </a:r>
            <a:r>
              <a:rPr lang="en-US" sz="2400" dirty="0" err="1"/>
              <a:t>ʧeɪnʤ</a:t>
            </a:r>
            <a:r>
              <a:rPr lang="en-US" sz="2400" dirty="0"/>
              <a:t>] </a:t>
            </a:r>
            <a:r>
              <a:rPr lang="de-DE" sz="2400" dirty="0"/>
              <a:t>in </a:t>
            </a:r>
            <a:r>
              <a:rPr lang="de-DE" sz="2400" dirty="0" err="1"/>
              <a:t>lifestyle</a:t>
            </a:r>
            <a:r>
              <a:rPr lang="de-DE" sz="2400" dirty="0"/>
              <a:t>, I </a:t>
            </a:r>
            <a:r>
              <a:rPr lang="de-DE" sz="2400" dirty="0" err="1"/>
              <a:t>suddenly</a:t>
            </a:r>
            <a:r>
              <a:rPr lang="de-DE" sz="2400" dirty="0"/>
              <a:t> </a:t>
            </a:r>
            <a:r>
              <a:rPr lang="de-DE" sz="2400" dirty="0" err="1"/>
              <a:t>became</a:t>
            </a:r>
            <a:r>
              <a:rPr lang="de-DE" sz="2400" dirty="0"/>
              <a:t> </a:t>
            </a:r>
            <a:r>
              <a:rPr lang="de-DE" sz="2400" dirty="0" err="1"/>
              <a:t>nervous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asked</a:t>
            </a:r>
            <a:r>
              <a:rPr lang="de-DE" sz="2400" dirty="0"/>
              <a:t> </a:t>
            </a:r>
            <a:r>
              <a:rPr lang="de-DE" sz="2400" dirty="0" err="1"/>
              <a:t>myself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I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considered</a:t>
            </a:r>
            <a:r>
              <a:rPr lang="de-DE" sz="2400" dirty="0"/>
              <a:t> </a:t>
            </a:r>
            <a:r>
              <a:rPr lang="de-DE" sz="2400" dirty="0" err="1"/>
              <a:t>everything</a:t>
            </a:r>
            <a:r>
              <a:rPr lang="de-DE" sz="2400" dirty="0"/>
              <a:t> </a:t>
            </a:r>
            <a:r>
              <a:rPr lang="de-DE" sz="2400" dirty="0" err="1"/>
              <a:t>thoroughly</a:t>
            </a:r>
            <a:r>
              <a:rPr lang="de-DE" sz="2400" dirty="0"/>
              <a:t>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8614D1-1B00-5940-A773-D5BA1796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17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8B8239-A3EE-B94F-92DA-8332ECE7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579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As I </a:t>
            </a:r>
            <a:r>
              <a:rPr lang="de-DE" sz="2400" dirty="0" err="1"/>
              <a:t>walked</a:t>
            </a:r>
            <a:r>
              <a:rPr lang="de-DE" sz="2400" dirty="0"/>
              <a:t> 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front </a:t>
            </a:r>
            <a:r>
              <a:rPr lang="de-DE" sz="2400" dirty="0" err="1"/>
              <a:t>door</a:t>
            </a:r>
            <a:r>
              <a:rPr lang="de-DE" sz="2400" dirty="0"/>
              <a:t>, I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worrying</a:t>
            </a:r>
            <a:r>
              <a:rPr lang="de-DE" sz="2400" dirty="0"/>
              <a:t> </a:t>
            </a:r>
            <a:r>
              <a:rPr lang="de-DE" sz="2400" dirty="0" err="1"/>
              <a:t>visions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living</a:t>
            </a:r>
            <a:r>
              <a:rPr lang="de-DE" sz="2400" dirty="0"/>
              <a:t> in a </a:t>
            </a:r>
            <a:r>
              <a:rPr lang="de-DE" sz="2400" dirty="0" err="1"/>
              <a:t>futuristic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,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b="1" dirty="0" err="1"/>
              <a:t>high-tech</a:t>
            </a:r>
            <a:r>
              <a:rPr lang="de-DE" sz="2400" b="1" dirty="0"/>
              <a:t> </a:t>
            </a:r>
            <a:r>
              <a:rPr lang="de-DE" sz="2400" b="1" dirty="0" err="1"/>
              <a:t>gadgets</a:t>
            </a:r>
            <a:r>
              <a:rPr lang="de-DE" sz="2400" dirty="0"/>
              <a:t>. I </a:t>
            </a:r>
            <a:r>
              <a:rPr lang="de-DE" sz="2400" dirty="0" err="1"/>
              <a:t>certainly</a:t>
            </a:r>
            <a:r>
              <a:rPr lang="de-DE" sz="2400" dirty="0"/>
              <a:t> </a:t>
            </a:r>
            <a:r>
              <a:rPr lang="de-DE" sz="2400" dirty="0" err="1"/>
              <a:t>wouldn’t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surprised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see</a:t>
            </a:r>
            <a:r>
              <a:rPr lang="de-DE" sz="2400" dirty="0"/>
              <a:t> a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b="1" dirty="0" err="1"/>
              <a:t>complex-looking</a:t>
            </a:r>
            <a:r>
              <a:rPr lang="de-DE" sz="2400" b="1" dirty="0"/>
              <a:t> </a:t>
            </a:r>
            <a:r>
              <a:rPr lang="de-DE" sz="2400" b="1" dirty="0" err="1"/>
              <a:t>machines</a:t>
            </a:r>
            <a:r>
              <a:rPr lang="de-DE" sz="2400" dirty="0"/>
              <a:t>. </a:t>
            </a:r>
            <a:r>
              <a:rPr lang="de-DE" sz="2400" dirty="0" err="1"/>
              <a:t>However</a:t>
            </a:r>
            <a:r>
              <a:rPr lang="de-DE" sz="2400" dirty="0"/>
              <a:t>, I was </a:t>
            </a:r>
            <a:r>
              <a:rPr lang="de-DE" sz="2400" dirty="0" err="1"/>
              <a:t>shocked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see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was </a:t>
            </a:r>
            <a:r>
              <a:rPr lang="de-DE" sz="2400" dirty="0" err="1"/>
              <a:t>completely</a:t>
            </a:r>
            <a:r>
              <a:rPr lang="de-DE" sz="2400" dirty="0"/>
              <a:t> normal. In </a:t>
            </a:r>
            <a:r>
              <a:rPr lang="de-DE" sz="2400" dirty="0" err="1"/>
              <a:t>fact</a:t>
            </a:r>
            <a:r>
              <a:rPr lang="de-DE" sz="2400" dirty="0"/>
              <a:t>,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looked</a:t>
            </a:r>
            <a:r>
              <a:rPr lang="de-DE" sz="2400" dirty="0"/>
              <a:t> just like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. This </a:t>
            </a:r>
            <a:r>
              <a:rPr lang="de-DE" sz="2400" b="1" dirty="0" err="1"/>
              <a:t>eased</a:t>
            </a:r>
            <a:r>
              <a:rPr lang="de-DE" sz="2400" dirty="0"/>
              <a:t> /ˈ</a:t>
            </a:r>
            <a:r>
              <a:rPr lang="de-DE" sz="2400" dirty="0" err="1"/>
              <a:t>izd</a:t>
            </a:r>
            <a:r>
              <a:rPr lang="de-DE" sz="2400" dirty="0"/>
              <a:t>/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mind</a:t>
            </a:r>
            <a:r>
              <a:rPr lang="de-DE" sz="2400" dirty="0"/>
              <a:t> a </a:t>
            </a:r>
            <a:r>
              <a:rPr lang="de-DE" sz="2400" dirty="0" err="1"/>
              <a:t>bit</a:t>
            </a:r>
            <a:r>
              <a:rPr lang="de-DE" sz="2400" dirty="0"/>
              <a:t>, </a:t>
            </a:r>
            <a:r>
              <a:rPr lang="de-DE" sz="2400" dirty="0" err="1"/>
              <a:t>as</a:t>
            </a:r>
            <a:r>
              <a:rPr lang="de-DE" sz="2400" dirty="0"/>
              <a:t> I </a:t>
            </a:r>
            <a:r>
              <a:rPr lang="de-DE" sz="2400" dirty="0" err="1"/>
              <a:t>rarely</a:t>
            </a:r>
            <a:r>
              <a:rPr lang="de-DE" sz="2400" dirty="0"/>
              <a:t> find </a:t>
            </a:r>
            <a:r>
              <a:rPr lang="de-DE" sz="2400" dirty="0" err="1"/>
              <a:t>modem</a:t>
            </a:r>
            <a:r>
              <a:rPr lang="de-DE" sz="2400" dirty="0"/>
              <a:t> </a:t>
            </a:r>
            <a:r>
              <a:rPr lang="de-DE" sz="2400" dirty="0" err="1"/>
              <a:t>technology</a:t>
            </a:r>
            <a:r>
              <a:rPr lang="de-DE" sz="2400" dirty="0"/>
              <a:t> easy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understand</a:t>
            </a:r>
            <a:r>
              <a:rPr lang="de-DE" sz="2400" dirty="0"/>
              <a:t>, I </a:t>
            </a:r>
            <a:r>
              <a:rPr lang="de-DE" sz="2400" dirty="0" err="1"/>
              <a:t>prefer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simple </a:t>
            </a:r>
            <a:r>
              <a:rPr lang="de-DE" sz="2400" dirty="0" err="1"/>
              <a:t>life</a:t>
            </a:r>
            <a:r>
              <a:rPr lang="de-DE" sz="2400" dirty="0"/>
              <a:t>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A4658A-6C88-BC40-AAF4-4B5E9256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3514724"/>
            <a:ext cx="4773385" cy="27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46FD-741F-3147-A682-CF984D14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984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The </a:t>
            </a:r>
            <a:r>
              <a:rPr lang="de-DE" sz="2400" b="1" dirty="0" err="1"/>
              <a:t>heating</a:t>
            </a:r>
            <a:r>
              <a:rPr lang="de-DE" sz="2400" b="1" dirty="0"/>
              <a:t> </a:t>
            </a:r>
            <a:r>
              <a:rPr lang="de-DE" sz="2400" b="1" dirty="0" err="1"/>
              <a:t>system</a:t>
            </a:r>
            <a:r>
              <a:rPr lang="de-DE" sz="2400" dirty="0"/>
              <a:t>, </a:t>
            </a:r>
            <a:r>
              <a:rPr lang="de-DE" sz="2400" b="1" dirty="0" err="1"/>
              <a:t>water</a:t>
            </a:r>
            <a:r>
              <a:rPr lang="de-DE" sz="2400" b="1" dirty="0"/>
              <a:t> </a:t>
            </a:r>
            <a:r>
              <a:rPr lang="de-DE" sz="2400" b="1" dirty="0" err="1"/>
              <a:t>supply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b="1" dirty="0" err="1"/>
              <a:t>electricity</a:t>
            </a:r>
            <a:r>
              <a:rPr lang="de-DE" sz="2400" b="1" dirty="0"/>
              <a:t> </a:t>
            </a:r>
            <a:r>
              <a:rPr lang="ru-RU" sz="2400" dirty="0"/>
              <a:t>[</a:t>
            </a:r>
            <a:r>
              <a:rPr lang="ru-RU" sz="2400" dirty="0" err="1"/>
              <a:t>ɪ</a:t>
            </a:r>
            <a:r>
              <a:rPr lang="en-US" sz="2400" dirty="0" err="1"/>
              <a:t>lek</a:t>
            </a:r>
            <a:r>
              <a:rPr lang="ru-RU" sz="2400" dirty="0"/>
              <a:t>ˈ</a:t>
            </a:r>
            <a:r>
              <a:rPr lang="en-US" sz="2400" dirty="0" err="1"/>
              <a:t>tr</a:t>
            </a:r>
            <a:r>
              <a:rPr lang="ru-RU" sz="2400" dirty="0" err="1"/>
              <a:t>ɪ</a:t>
            </a:r>
            <a:r>
              <a:rPr lang="en-US" sz="2400" dirty="0"/>
              <a:t>s</a:t>
            </a:r>
            <a:r>
              <a:rPr lang="ru-RU" sz="2400" dirty="0" err="1"/>
              <a:t>ɪ</a:t>
            </a:r>
            <a:r>
              <a:rPr lang="en-US" sz="2400" dirty="0"/>
              <a:t>t</a:t>
            </a:r>
            <a:r>
              <a:rPr lang="ru-RU" sz="2400" dirty="0" err="1"/>
              <a:t>ɪ</a:t>
            </a:r>
            <a:r>
              <a:rPr lang="ru-RU" sz="2400" dirty="0"/>
              <a:t>]</a:t>
            </a:r>
            <a:r>
              <a:rPr lang="de-DE" sz="2400" dirty="0"/>
              <a:t> all </a:t>
            </a:r>
            <a:r>
              <a:rPr lang="de-DE" sz="2400" dirty="0" err="1"/>
              <a:t>worked</a:t>
            </a:r>
            <a:r>
              <a:rPr lang="de-DE" sz="2400" dirty="0"/>
              <a:t> in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way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would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UK. The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difference</a:t>
            </a:r>
            <a:r>
              <a:rPr lang="de-DE" sz="2400" dirty="0"/>
              <a:t> was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b="1" dirty="0" err="1"/>
              <a:t>renewable</a:t>
            </a:r>
            <a:r>
              <a:rPr lang="de-DE" sz="2400" b="1" dirty="0"/>
              <a:t> </a:t>
            </a:r>
            <a:r>
              <a:rPr lang="de-DE" sz="2400" dirty="0"/>
              <a:t>/</a:t>
            </a:r>
            <a:r>
              <a:rPr lang="de-DE" sz="2400" dirty="0" err="1"/>
              <a:t>rɪˈnju</a:t>
            </a:r>
            <a:r>
              <a:rPr lang="de-DE" sz="2400" dirty="0"/>
              <a:t>ː.</a:t>
            </a:r>
            <a:r>
              <a:rPr lang="de-DE" sz="2400" dirty="0" err="1"/>
              <a:t>ə.bəl</a:t>
            </a:r>
            <a:r>
              <a:rPr lang="de-DE" sz="2400" dirty="0"/>
              <a:t>/</a:t>
            </a:r>
            <a:r>
              <a:rPr lang="de-DE" sz="2400" b="1" dirty="0"/>
              <a:t> </a:t>
            </a:r>
            <a:r>
              <a:rPr lang="de-DE" sz="2400" b="1" dirty="0" err="1"/>
              <a:t>sources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energy</a:t>
            </a:r>
            <a:r>
              <a:rPr lang="de-DE" sz="2400" dirty="0"/>
              <a:t>. At </a:t>
            </a:r>
            <a:r>
              <a:rPr lang="de-DE" sz="2400" dirty="0" err="1"/>
              <a:t>first</a:t>
            </a:r>
            <a:r>
              <a:rPr lang="de-DE" sz="2400" dirty="0"/>
              <a:t> I </a:t>
            </a:r>
            <a:r>
              <a:rPr lang="de-DE" sz="2400" dirty="0" err="1"/>
              <a:t>thought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definitely</a:t>
            </a:r>
            <a:r>
              <a:rPr lang="de-DE" sz="2400" dirty="0"/>
              <a:t>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b="1" dirty="0"/>
              <a:t>fossil </a:t>
            </a:r>
            <a:r>
              <a:rPr lang="de-DE" sz="2400" b="1" dirty="0" err="1"/>
              <a:t>fuels</a:t>
            </a:r>
            <a:r>
              <a:rPr lang="de-DE" sz="2400" b="1" dirty="0"/>
              <a:t> </a:t>
            </a:r>
            <a:r>
              <a:rPr lang="ru-RU" sz="2400" dirty="0"/>
              <a:t>[</a:t>
            </a:r>
            <a:r>
              <a:rPr lang="en-US" sz="2400" dirty="0"/>
              <a:t>f</a:t>
            </a:r>
            <a:r>
              <a:rPr lang="ru-RU" sz="2400" dirty="0" err="1"/>
              <a:t>ɒ</a:t>
            </a:r>
            <a:r>
              <a:rPr lang="en-US" sz="2400" dirty="0" err="1"/>
              <a:t>sl</a:t>
            </a:r>
            <a:r>
              <a:rPr lang="en-US" sz="2400" dirty="0"/>
              <a:t> fuels</a:t>
            </a:r>
            <a:r>
              <a:rPr lang="ru-RU" sz="2400" dirty="0"/>
              <a:t>]</a:t>
            </a:r>
            <a:r>
              <a:rPr lang="de-DE" sz="2400" dirty="0"/>
              <a:t>, like </a:t>
            </a:r>
            <a:r>
              <a:rPr lang="de-DE" sz="2400" dirty="0" err="1"/>
              <a:t>coal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gas, but </a:t>
            </a:r>
            <a:r>
              <a:rPr lang="de-DE" sz="2400" dirty="0" err="1"/>
              <a:t>instead</a:t>
            </a:r>
            <a:r>
              <a:rPr lang="de-DE" sz="2400" dirty="0"/>
              <a:t>, </a:t>
            </a:r>
            <a:r>
              <a:rPr lang="de-DE" sz="2400" b="1" dirty="0"/>
              <a:t>solar </a:t>
            </a:r>
            <a:r>
              <a:rPr lang="de-DE" sz="2400" b="1" dirty="0" err="1"/>
              <a:t>panels</a:t>
            </a:r>
            <a:r>
              <a:rPr lang="ru-RU" sz="2400" dirty="0"/>
              <a:t> [ˈ</a:t>
            </a:r>
            <a:r>
              <a:rPr lang="en-US" sz="2400" dirty="0"/>
              <a:t>s</a:t>
            </a:r>
            <a:r>
              <a:rPr lang="ru-RU" sz="2400" dirty="0" err="1"/>
              <a:t>əʊ</a:t>
            </a:r>
            <a:r>
              <a:rPr lang="en-US" sz="2400" dirty="0"/>
              <a:t>l</a:t>
            </a:r>
            <a:r>
              <a:rPr lang="ru-RU" sz="2400" dirty="0" err="1"/>
              <a:t>ə</a:t>
            </a:r>
            <a:r>
              <a:rPr lang="en-US" sz="2400" dirty="0"/>
              <a:t>r p</a:t>
            </a:r>
            <a:r>
              <a:rPr lang="ru-RU" sz="2400" dirty="0" err="1"/>
              <a:t>æ</a:t>
            </a:r>
            <a:r>
              <a:rPr lang="en-US" sz="2400" dirty="0" err="1"/>
              <a:t>nlz</a:t>
            </a:r>
            <a:r>
              <a:rPr lang="ru-RU" sz="2400" dirty="0"/>
              <a:t>]</a:t>
            </a:r>
            <a:r>
              <a:rPr lang="de-DE" sz="2400" b="1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r>
              <a:rPr lang="de-DE" sz="2400" b="1" dirty="0"/>
              <a:t>wind </a:t>
            </a:r>
            <a:r>
              <a:rPr lang="de-DE" sz="2400" b="1" dirty="0" err="1"/>
              <a:t>turbines</a:t>
            </a:r>
            <a:r>
              <a:rPr lang="de-DE" sz="2400" b="1" dirty="0"/>
              <a:t> </a:t>
            </a:r>
            <a:r>
              <a:rPr lang="ru-RU" sz="2400" dirty="0"/>
              <a:t>[</a:t>
            </a:r>
            <a:r>
              <a:rPr lang="en-US" sz="2400" dirty="0" err="1"/>
              <a:t>wa</a:t>
            </a:r>
            <a:r>
              <a:rPr lang="ru-RU" sz="2400" dirty="0" err="1"/>
              <a:t>ɪ</a:t>
            </a:r>
            <a:r>
              <a:rPr lang="en-US" sz="2400" dirty="0" err="1"/>
              <a:t>nd</a:t>
            </a:r>
            <a:r>
              <a:rPr lang="ru-RU" sz="2400" dirty="0"/>
              <a:t> ˈ</a:t>
            </a:r>
            <a:r>
              <a:rPr lang="en-US" sz="2400" dirty="0"/>
              <a:t>t</a:t>
            </a:r>
            <a:r>
              <a:rPr lang="ru-RU" sz="2400" dirty="0" err="1"/>
              <a:t>ɜ</a:t>
            </a:r>
            <a:r>
              <a:rPr lang="ru-RU" sz="2400" dirty="0"/>
              <a:t>ː</a:t>
            </a:r>
            <a:r>
              <a:rPr lang="en-US" sz="2400" dirty="0" err="1"/>
              <a:t>ba</a:t>
            </a:r>
            <a:r>
              <a:rPr lang="ru-RU" sz="2400" dirty="0" err="1"/>
              <a:t>ɪ</a:t>
            </a:r>
            <a:r>
              <a:rPr lang="en-US" sz="2400" dirty="0" err="1"/>
              <a:t>nz</a:t>
            </a:r>
            <a:r>
              <a:rPr lang="ru-RU" sz="2400" dirty="0"/>
              <a:t>] </a:t>
            </a:r>
            <a:r>
              <a:rPr lang="de-DE" sz="2400" dirty="0"/>
              <a:t>(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a </a:t>
            </a:r>
            <a:r>
              <a:rPr lang="de-DE" sz="2400" dirty="0" err="1"/>
              <a:t>little</a:t>
            </a:r>
            <a:r>
              <a:rPr lang="de-DE" sz="2400" dirty="0"/>
              <a:t> </a:t>
            </a:r>
            <a:r>
              <a:rPr lang="de-DE" sz="2400" dirty="0" err="1"/>
              <a:t>noisy</a:t>
            </a:r>
            <a:r>
              <a:rPr lang="de-DE" sz="2400" dirty="0"/>
              <a:t> at </a:t>
            </a:r>
            <a:r>
              <a:rPr lang="de-DE" sz="2400" dirty="0" err="1"/>
              <a:t>times</a:t>
            </a:r>
            <a:r>
              <a:rPr lang="de-DE" sz="2400" dirty="0"/>
              <a:t>!)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provide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hot</a:t>
            </a:r>
            <a:r>
              <a:rPr lang="de-DE" sz="2400" dirty="0"/>
              <a:t> </a:t>
            </a:r>
            <a:r>
              <a:rPr lang="de-DE" sz="2400" dirty="0" err="1"/>
              <a:t>water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electricity</a:t>
            </a:r>
            <a:r>
              <a:rPr lang="de-DE" sz="2400" dirty="0"/>
              <a:t>. The </a:t>
            </a:r>
            <a:r>
              <a:rPr lang="de-DE" sz="2400" dirty="0" err="1"/>
              <a:t>house</a:t>
            </a:r>
            <a:r>
              <a:rPr lang="de-DE" sz="2400" dirty="0"/>
              <a:t> </a:t>
            </a:r>
            <a:r>
              <a:rPr lang="de-DE" sz="2400" dirty="0" err="1"/>
              <a:t>didn’t</a:t>
            </a:r>
            <a:r>
              <a:rPr lang="de-DE" sz="2400" dirty="0"/>
              <a:t> </a:t>
            </a:r>
            <a:r>
              <a:rPr lang="de-DE" sz="2400" dirty="0" err="1"/>
              <a:t>burn</a:t>
            </a:r>
            <a:r>
              <a:rPr lang="de-DE" sz="2400" dirty="0"/>
              <a:t> </a:t>
            </a:r>
            <a:r>
              <a:rPr lang="de-DE" sz="2400" dirty="0" err="1"/>
              <a:t>wood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oil</a:t>
            </a:r>
            <a:r>
              <a:rPr lang="de-DE" sz="2400" dirty="0"/>
              <a:t> </a:t>
            </a:r>
            <a:r>
              <a:rPr lang="de-DE" sz="2400" dirty="0" err="1"/>
              <a:t>either</a:t>
            </a:r>
            <a:r>
              <a:rPr lang="de-DE" sz="2400" dirty="0"/>
              <a:t> </a:t>
            </a:r>
            <a:r>
              <a:rPr lang="de-DE" sz="2400" dirty="0" err="1"/>
              <a:t>because</a:t>
            </a:r>
            <a:r>
              <a:rPr lang="de-DE" sz="2400" dirty="0"/>
              <a:t> smoke </a:t>
            </a:r>
            <a:r>
              <a:rPr lang="de-DE" sz="2400" dirty="0" err="1"/>
              <a:t>pollutes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atmosphere</a:t>
            </a:r>
            <a:r>
              <a:rPr lang="de-DE" sz="2400" dirty="0"/>
              <a:t>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A8CCF-5021-A848-88B0-0680F3A3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354806"/>
            <a:ext cx="3771900" cy="21216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B300D-118E-154A-8FEC-FD16C322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4806"/>
            <a:ext cx="3979699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21ABFF-97BD-4C4C-961D-00B8AAFF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experiences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house</a:t>
            </a:r>
            <a:r>
              <a:rPr lang="de-DE" sz="2400" dirty="0"/>
              <a:t> </a:t>
            </a:r>
            <a:r>
              <a:rPr lang="de-DE" sz="2400" dirty="0" err="1"/>
              <a:t>made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</a:t>
            </a:r>
            <a:r>
              <a:rPr lang="de-DE" sz="2400" dirty="0" err="1"/>
              <a:t>look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way</a:t>
            </a:r>
            <a:r>
              <a:rPr lang="de-DE" sz="2400" dirty="0"/>
              <a:t> I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lived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life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past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I </a:t>
            </a:r>
            <a:r>
              <a:rPr lang="de-DE" sz="2400" dirty="0" err="1"/>
              <a:t>should</a:t>
            </a:r>
            <a:r>
              <a:rPr lang="de-DE" sz="2400" dirty="0"/>
              <a:t> live </a:t>
            </a:r>
            <a:r>
              <a:rPr lang="de-DE" sz="2400" dirty="0" err="1"/>
              <a:t>it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.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, </a:t>
            </a:r>
            <a:r>
              <a:rPr lang="de-DE" sz="2400" dirty="0" err="1"/>
              <a:t>it’s</a:t>
            </a:r>
            <a:r>
              <a:rPr lang="de-DE" sz="2400" dirty="0"/>
              <a:t> </a:t>
            </a:r>
            <a:r>
              <a:rPr lang="de-DE" sz="2400" dirty="0" err="1"/>
              <a:t>neither</a:t>
            </a:r>
            <a:r>
              <a:rPr lang="de-DE" sz="2400" dirty="0"/>
              <a:t> </a:t>
            </a:r>
            <a:r>
              <a:rPr lang="de-DE" sz="2400" dirty="0" err="1"/>
              <a:t>difficult</a:t>
            </a:r>
            <a:r>
              <a:rPr lang="de-DE" sz="2400" dirty="0"/>
              <a:t> </a:t>
            </a:r>
            <a:r>
              <a:rPr lang="de-DE" sz="2400" dirty="0" err="1"/>
              <a:t>nor</a:t>
            </a:r>
            <a:r>
              <a:rPr lang="de-DE" sz="2400" dirty="0"/>
              <a:t> </a:t>
            </a:r>
            <a:r>
              <a:rPr lang="de-DE" sz="2400" b="1" dirty="0"/>
              <a:t>time-</a:t>
            </a:r>
            <a:r>
              <a:rPr lang="de-DE" sz="2400" b="1" dirty="0" err="1"/>
              <a:t>consuming</a:t>
            </a:r>
            <a:r>
              <a:rPr lang="de-DE" sz="2400" dirty="0"/>
              <a:t> </a:t>
            </a:r>
            <a:r>
              <a:rPr lang="ru-RU" sz="2400" dirty="0"/>
              <a:t>[</a:t>
            </a:r>
            <a:r>
              <a:rPr lang="en-US" sz="2400" dirty="0"/>
              <a:t>ta</a:t>
            </a:r>
            <a:r>
              <a:rPr lang="ru-RU" sz="2400" dirty="0" err="1"/>
              <a:t>ɪ</a:t>
            </a:r>
            <a:r>
              <a:rPr lang="en-US" sz="2400" dirty="0"/>
              <a:t>m k</a:t>
            </a:r>
            <a:r>
              <a:rPr lang="ru-RU" sz="2400" dirty="0" err="1"/>
              <a:t>ə</a:t>
            </a:r>
            <a:r>
              <a:rPr lang="en-US" sz="2400" dirty="0"/>
              <a:t>n</a:t>
            </a:r>
            <a:r>
              <a:rPr lang="ru-RU" sz="2400" dirty="0"/>
              <a:t>ˈ</a:t>
            </a:r>
            <a:r>
              <a:rPr lang="en-US" sz="2400" dirty="0" err="1"/>
              <a:t>sju</a:t>
            </a:r>
            <a:r>
              <a:rPr lang="ru-RU" sz="2400" dirty="0"/>
              <a:t>ː</a:t>
            </a:r>
            <a:r>
              <a:rPr lang="en-US" sz="2400" dirty="0"/>
              <a:t>m</a:t>
            </a:r>
            <a:r>
              <a:rPr lang="ru-RU" sz="2400" dirty="0" err="1"/>
              <a:t>ɪŋ</a:t>
            </a:r>
            <a:r>
              <a:rPr lang="ru-RU" sz="2400" dirty="0"/>
              <a:t>] </a:t>
            </a:r>
            <a:r>
              <a:rPr lang="de-DE" sz="2400" dirty="0" err="1"/>
              <a:t>to</a:t>
            </a:r>
            <a:r>
              <a:rPr lang="de-DE" sz="2400" dirty="0"/>
              <a:t> recycle,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long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part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daily</a:t>
            </a:r>
            <a:r>
              <a:rPr lang="de-DE" sz="2400" dirty="0"/>
              <a:t> </a:t>
            </a:r>
            <a:r>
              <a:rPr lang="de-DE" sz="2400" dirty="0" err="1"/>
              <a:t>routine</a:t>
            </a:r>
            <a:r>
              <a:rPr lang="de-DE" sz="2400" dirty="0"/>
              <a:t>. I also </a:t>
            </a:r>
            <a:r>
              <a:rPr lang="de-DE" sz="2400" dirty="0" err="1"/>
              <a:t>changed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b="1" dirty="0" err="1"/>
              <a:t>perspective</a:t>
            </a:r>
            <a:r>
              <a:rPr lang="de-DE" sz="2400" dirty="0"/>
              <a:t> on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r>
              <a:rPr lang="de-DE" sz="2400" dirty="0" err="1"/>
              <a:t>sources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. I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think</a:t>
            </a:r>
            <a:r>
              <a:rPr lang="de-DE" sz="2400" dirty="0"/>
              <a:t> solar </a:t>
            </a:r>
            <a:r>
              <a:rPr lang="de-DE" sz="2400" dirty="0" err="1"/>
              <a:t>panels</a:t>
            </a:r>
            <a:r>
              <a:rPr lang="de-DE" sz="24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too</a:t>
            </a:r>
            <a:r>
              <a:rPr lang="de-DE" sz="2400" dirty="0"/>
              <a:t> expensive, but </a:t>
            </a:r>
            <a:r>
              <a:rPr lang="de-DE" sz="2400" dirty="0" err="1"/>
              <a:t>now</a:t>
            </a:r>
            <a:r>
              <a:rPr lang="de-DE" sz="2400" dirty="0"/>
              <a:t> I </a:t>
            </a:r>
            <a:r>
              <a:rPr lang="de-DE" sz="2400" dirty="0" err="1"/>
              <a:t>realise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although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initial </a:t>
            </a:r>
            <a:r>
              <a:rPr lang="de-DE" sz="2400" dirty="0" err="1"/>
              <a:t>cost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high,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actually</a:t>
            </a:r>
            <a:r>
              <a:rPr lang="de-DE" sz="2400" dirty="0"/>
              <a:t> save a </a:t>
            </a:r>
            <a:r>
              <a:rPr lang="de-DE" sz="2400" dirty="0" err="1"/>
              <a:t>lot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time. </a:t>
            </a:r>
            <a:r>
              <a:rPr lang="de-DE" sz="2400" dirty="0" err="1"/>
              <a:t>I’ve</a:t>
            </a:r>
            <a:r>
              <a:rPr lang="de-DE" sz="2400" dirty="0"/>
              <a:t> </a:t>
            </a:r>
            <a:r>
              <a:rPr lang="de-DE" sz="2400" dirty="0" err="1"/>
              <a:t>recognised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b="1" i="1" dirty="0" err="1"/>
              <a:t>spending</a:t>
            </a:r>
            <a:r>
              <a:rPr lang="de-DE" sz="2400" b="1" i="1" dirty="0"/>
              <a:t> a </a:t>
            </a:r>
            <a:r>
              <a:rPr lang="de-DE" sz="2400" b="1" i="1" dirty="0" err="1"/>
              <a:t>few</a:t>
            </a:r>
            <a:r>
              <a:rPr lang="de-DE" sz="2400" b="1" i="1" dirty="0"/>
              <a:t> extra </a:t>
            </a:r>
            <a:r>
              <a:rPr lang="de-DE" sz="2400" b="1" i="1" dirty="0" err="1"/>
              <a:t>pounds</a:t>
            </a:r>
            <a:r>
              <a:rPr lang="de-DE" sz="2400" b="1" i="1" dirty="0"/>
              <a:t> </a:t>
            </a:r>
            <a:r>
              <a:rPr lang="de-DE" sz="2400" b="1" i="1" dirty="0" err="1"/>
              <a:t>is</a:t>
            </a:r>
            <a:r>
              <a:rPr lang="de-DE" sz="2400" b="1" i="1" dirty="0"/>
              <a:t> </a:t>
            </a:r>
            <a:r>
              <a:rPr lang="de-DE" sz="2400" b="1" i="1" dirty="0" err="1"/>
              <a:t>preferable</a:t>
            </a:r>
            <a:r>
              <a:rPr lang="de-DE" sz="2400" b="1" i="1" dirty="0"/>
              <a:t> </a:t>
            </a:r>
            <a:r>
              <a:rPr lang="de-DE" sz="2400" b="1" i="1" dirty="0" err="1"/>
              <a:t>to</a:t>
            </a:r>
            <a:r>
              <a:rPr lang="de-DE" sz="2400" b="1" i="1" dirty="0"/>
              <a:t> </a:t>
            </a:r>
            <a:r>
              <a:rPr lang="de-DE" sz="2400" b="1" i="1" dirty="0" err="1"/>
              <a:t>losing</a:t>
            </a:r>
            <a:r>
              <a:rPr lang="de-DE" sz="2400" dirty="0"/>
              <a:t>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beautiful</a:t>
            </a:r>
            <a:r>
              <a:rPr lang="de-DE" sz="2400" dirty="0"/>
              <a:t> planet. </a:t>
            </a:r>
            <a:r>
              <a:rPr lang="de-DE" sz="2400" dirty="0" err="1"/>
              <a:t>It’s</a:t>
            </a:r>
            <a:r>
              <a:rPr lang="de-DE" sz="2400" dirty="0"/>
              <a:t> </a:t>
            </a:r>
            <a:r>
              <a:rPr lang="de-DE" sz="2400" dirty="0" err="1"/>
              <a:t>very</a:t>
            </a:r>
            <a:r>
              <a:rPr lang="de-DE" sz="2400" dirty="0"/>
              <a:t> simple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those</a:t>
            </a:r>
            <a:r>
              <a:rPr lang="de-DE" sz="2400" dirty="0"/>
              <a:t> all-</a:t>
            </a:r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changes</a:t>
            </a:r>
            <a:r>
              <a:rPr lang="de-DE" sz="2400" dirty="0"/>
              <a:t>; </a:t>
            </a:r>
            <a:r>
              <a:rPr lang="de-DE" sz="2400" dirty="0" err="1"/>
              <a:t>we</a:t>
            </a:r>
            <a:r>
              <a:rPr lang="de-DE" sz="2400" dirty="0"/>
              <a:t> just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motivation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r>
              <a:rPr lang="de-DE" sz="2400" dirty="0"/>
              <a:t>.</a:t>
            </a:r>
          </a:p>
          <a:p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A1470-322D-3048-9A14-438B2326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6400"/>
            <a:ext cx="1696720" cy="16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E886D-E785-4041-BC6D-BCB98D0D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Would you like to live in an environmentally friendly house?</a:t>
            </a:r>
            <a:endParaRPr lang="ru-RU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B17A81-F878-7B4B-85F7-6633672C8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472" y="2014194"/>
            <a:ext cx="5633055" cy="44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55</TotalTime>
  <Words>1032</Words>
  <Application>Microsoft Macintosh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Garamond</vt:lpstr>
      <vt:lpstr>Савон</vt:lpstr>
      <vt:lpstr>Module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Would you like to live in an environmentally friendly house?</vt:lpstr>
      <vt:lpstr>For statements 1 -7, choose А, В, C or D to complete each statement correctly</vt:lpstr>
      <vt:lpstr>For statements 1 -7, choose А, В, C or D to complete each statement correctly</vt:lpstr>
      <vt:lpstr>Choose the correct word to complete the sentences</vt:lpstr>
      <vt:lpstr>Fill in: struggle, long for, settle for, stick, concern, joke in the correct tense</vt:lpstr>
      <vt:lpstr>Choose the correct word</vt:lpstr>
      <vt:lpstr>What new expression or word do you remember the most and why? </vt:lpstr>
      <vt:lpstr>Thanks for your work!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</dc:title>
  <dc:creator>Microsoft Office User</dc:creator>
  <cp:lastModifiedBy>Microsoft Office User</cp:lastModifiedBy>
  <cp:revision>6</cp:revision>
  <dcterms:created xsi:type="dcterms:W3CDTF">2024-02-23T20:23:13Z</dcterms:created>
  <dcterms:modified xsi:type="dcterms:W3CDTF">2024-02-25T18:23:53Z</dcterms:modified>
</cp:coreProperties>
</file>