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2" r:id="rId5"/>
    <p:sldId id="273" r:id="rId6"/>
    <p:sldId id="274" r:id="rId7"/>
    <p:sldId id="270" r:id="rId8"/>
    <p:sldId id="271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org/encyclopedia/pollution/" TargetMode="External"/><Relationship Id="rId2" Type="http://schemas.openxmlformats.org/officeDocument/2006/relationships/hyperlink" Target="https://edition.cnn.com/2018/04/18/world/great-barrier-reef-coral-dying-climate-change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sktv.ru/news/obshchestvo/zhiltsy_kamenki_pozhalovalis_na_zastroyshchika_on_razvoroshil_khranilishche_opasnykh_otkhodov__150620190945/" TargetMode="External"/><Relationship Id="rId4" Type="http://schemas.openxmlformats.org/officeDocument/2006/relationships/hyperlink" Target="https://www.conserve-energy-future.com/15-current-environmental-problems.ph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issues</a:t>
            </a:r>
            <a:endParaRPr lang="ru-RU" dirty="0"/>
          </a:p>
        </p:txBody>
      </p:sp>
      <p:pic>
        <p:nvPicPr>
          <p:cNvPr id="25602" name="Picture 2" descr="https://im0-tub-ru.yandex.net/i?id=c78b950b67ac71ea4f6faed8ac46428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Endangered species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An endangered species is a type of organism that is threatened by extinction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7106" name="Picture 2" descr="https://esa.npca.org/assets/images/pages/endangered-species-a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340768"/>
            <a:ext cx="525658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640960" cy="936104"/>
          </a:xfrm>
        </p:spPr>
        <p:txBody>
          <a:bodyPr/>
          <a:lstStyle/>
          <a:p>
            <a:r>
              <a:rPr lang="en-US" dirty="0" smtClean="0"/>
              <a:t>L</a:t>
            </a:r>
            <a:r>
              <a:rPr lang="en-US" dirty="0" smtClean="0"/>
              <a:t>oss </a:t>
            </a:r>
            <a:r>
              <a:rPr lang="en-US" dirty="0" smtClean="0"/>
              <a:t>of </a:t>
            </a:r>
            <a:r>
              <a:rPr lang="en-US" dirty="0" smtClean="0"/>
              <a:t>habitat, human impact reduce </a:t>
            </a:r>
            <a:r>
              <a:rPr lang="en-US" dirty="0" smtClean="0"/>
              <a:t>the populations of many animals</a:t>
            </a:r>
            <a:endParaRPr lang="ru-RU" dirty="0"/>
          </a:p>
        </p:txBody>
      </p:sp>
      <p:pic>
        <p:nvPicPr>
          <p:cNvPr id="46082" name="Picture 2" descr="https://3.bp.blogspot.com/-7_EvaEmrQNM/WKnkRX6KTSI/AAAAAAABIx0/93a-GZNz4WUyc9B3nJwo4z-W2DliSFmXwCLcB/s1600/98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37348"/>
            <a:ext cx="5904656" cy="5286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5701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Extinct species </a:t>
            </a:r>
            <a:br>
              <a:rPr lang="en-US" dirty="0" smtClean="0"/>
            </a:br>
            <a:r>
              <a:rPr lang="en-US" dirty="0" smtClean="0"/>
              <a:t>O</a:t>
            </a:r>
            <a:r>
              <a:rPr lang="en-US" dirty="0" smtClean="0"/>
              <a:t>ryx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8130" name="Picture 2" descr="https://cdn.hipwallpaper.com/i/66/87/xa6Fh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737015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black soft-shell turtle</a:t>
            </a:r>
            <a:endParaRPr lang="ru-RU" dirty="0"/>
          </a:p>
        </p:txBody>
      </p:sp>
      <p:pic>
        <p:nvPicPr>
          <p:cNvPr id="50178" name="Picture 2" descr="http://www.austinsturtlepage.com/Care/Caresheetpics/cs-flsof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40960" cy="5724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9412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Sei</a:t>
            </a:r>
            <a:r>
              <a:rPr lang="en-US" dirty="0" smtClean="0"/>
              <a:t> whale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9154" name="Picture 2" descr="https://ourmarinespecies.com/wp-content/uploads/2018/04/minke-whale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57360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Bay cat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51202" name="Picture 2" descr="https://live.staticflickr.com/6157/6208136741_8f9a2f83b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24936" cy="6102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Siberian tiger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52226" name="Picture 2" descr="https://zimovectv.files.wordpress.com/2018/12/amurtiger-1990571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764704"/>
            <a:ext cx="8529507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8568952" cy="561662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Global environmental problems </a:t>
            </a:r>
            <a:r>
              <a:rPr lang="en-US" sz="3200" dirty="0" smtClean="0"/>
              <a:t>occur beyond </a:t>
            </a:r>
            <a:r>
              <a:rPr lang="en-US" sz="3200" dirty="0" smtClean="0"/>
              <a:t>individual countries or </a:t>
            </a:r>
            <a:r>
              <a:rPr lang="en-US" sz="3200" dirty="0" smtClean="0"/>
              <a:t>regions. They are very dangerous and can </a:t>
            </a:r>
            <a:r>
              <a:rPr lang="en-US" sz="3200" dirty="0" smtClean="0"/>
              <a:t>result </a:t>
            </a:r>
            <a:r>
              <a:rPr lang="en-US" sz="3200" dirty="0" smtClean="0"/>
              <a:t>in degradation </a:t>
            </a:r>
            <a:r>
              <a:rPr lang="en-US" sz="3200" dirty="0" smtClean="0"/>
              <a:t>of </a:t>
            </a:r>
            <a:r>
              <a:rPr lang="en-US" sz="3200" dirty="0" smtClean="0"/>
              <a:t>humanity. But sometimes we don’t notice the environmental problems that surround us. Let’s discuss the problems of our region.</a:t>
            </a:r>
            <a:endParaRPr lang="en-US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countryside-cdn.cian.site/images/1564617600/1661b337-f52a-41ce-a397-e92fe89c8587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Environmental problems of </a:t>
            </a:r>
            <a:r>
              <a:rPr lang="en-US" b="1" dirty="0" err="1" smtClean="0"/>
              <a:t>Kamenka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cologynsk.ru/uploads/uploads/3617374c-bead-4d6f-9552-2a3415849d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400" b="1" dirty="0" smtClean="0"/>
              <a:t>Pollution</a:t>
            </a:r>
            <a:endParaRPr lang="ru-RU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381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global problems do we have today?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6606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War </a:t>
            </a:r>
            <a:endParaRPr lang="en-US" sz="4000" b="1" dirty="0" smtClean="0"/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Poverty 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Famine 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Global </a:t>
            </a:r>
            <a:r>
              <a:rPr lang="en-US" sz="4000" b="1" dirty="0" smtClean="0"/>
              <a:t>warming </a:t>
            </a:r>
            <a:endParaRPr lang="en-US" sz="4000" b="1" dirty="0" smtClean="0"/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Endangered </a:t>
            </a:r>
            <a:r>
              <a:rPr lang="en-US" sz="4000" b="1" dirty="0" smtClean="0"/>
              <a:t>species </a:t>
            </a:r>
            <a:endParaRPr lang="en-US" sz="4000" b="1" dirty="0" smtClean="0"/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Pollution 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Child </a:t>
            </a:r>
            <a:r>
              <a:rPr lang="en-US" sz="4000" b="1" dirty="0" err="1" smtClean="0"/>
              <a:t>labour</a:t>
            </a:r>
            <a:r>
              <a:rPr lang="en-US" sz="4000" b="1" dirty="0" smtClean="0"/>
              <a:t> </a:t>
            </a:r>
            <a:endParaRPr lang="en-US" sz="4000" b="1" dirty="0" smtClean="0"/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Homelessness</a:t>
            </a:r>
            <a:endParaRPr lang="ru-RU" sz="4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640960" cy="1584176"/>
          </a:xfrm>
        </p:spPr>
        <p:txBody>
          <a:bodyPr/>
          <a:lstStyle/>
          <a:p>
            <a:r>
              <a:rPr lang="en-US" dirty="0" smtClean="0"/>
              <a:t>People throw away </a:t>
            </a:r>
            <a:r>
              <a:rPr lang="en-US" dirty="0" smtClean="0"/>
              <a:t>millions tons </a:t>
            </a:r>
            <a:r>
              <a:rPr lang="en-US" dirty="0" smtClean="0"/>
              <a:t>of rubbish every year</a:t>
            </a:r>
            <a:r>
              <a:rPr lang="en-US" dirty="0" smtClean="0"/>
              <a:t>. </a:t>
            </a:r>
            <a:r>
              <a:rPr lang="en-US" dirty="0" smtClean="0"/>
              <a:t>It </a:t>
            </a:r>
            <a:r>
              <a:rPr lang="en-US" dirty="0" smtClean="0"/>
              <a:t>harms </a:t>
            </a:r>
            <a:r>
              <a:rPr lang="en-US" dirty="0" smtClean="0"/>
              <a:t>people, animals, plants and trees. </a:t>
            </a:r>
            <a:r>
              <a:rPr lang="en-US" dirty="0" smtClean="0"/>
              <a:t>It poisons </a:t>
            </a:r>
            <a:r>
              <a:rPr lang="en-US" dirty="0" smtClean="0"/>
              <a:t>our soil, water and air.</a:t>
            </a:r>
            <a:endParaRPr lang="ru-RU" dirty="0"/>
          </a:p>
        </p:txBody>
      </p:sp>
      <p:pic>
        <p:nvPicPr>
          <p:cNvPr id="20482" name="Picture 2" descr="https://www.navigato.ru/content/news/image18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38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summer a lot of people leave rubbish near the lake.</a:t>
            </a:r>
            <a:endParaRPr lang="ru-RU" dirty="0"/>
          </a:p>
        </p:txBody>
      </p:sp>
      <p:pic>
        <p:nvPicPr>
          <p:cNvPr id="19458" name="Picture 2" descr="https://i.multilisting.su/system/photos/entity/242/144/633/medium/img.jpg?15897908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784976" cy="7200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Nevertheless, it’s a very beautiful place. A lot of people spend time here, go swimming and fishing. </a:t>
            </a:r>
            <a:endParaRPr lang="ru-RU" dirty="0"/>
          </a:p>
        </p:txBody>
      </p:sp>
      <p:pic>
        <p:nvPicPr>
          <p:cNvPr id="18436" name="Picture 4" descr="https://i12.fotocdn.net/s109/c753bdedef39fdd4/public_pin_l/2414126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848872" cy="850106"/>
          </a:xfrm>
        </p:spPr>
        <p:txBody>
          <a:bodyPr/>
          <a:lstStyle/>
          <a:p>
            <a:r>
              <a:rPr lang="en-US" dirty="0" smtClean="0"/>
              <a:t>We should safe our lake</a:t>
            </a:r>
            <a:endParaRPr lang="ru-RU" dirty="0"/>
          </a:p>
        </p:txBody>
      </p:sp>
      <p:pic>
        <p:nvPicPr>
          <p:cNvPr id="17410" name="Picture 2" descr="https://sun9-38.userapi.com/c846019/v846019256/abc8b/ZGR0vAzTn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712968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064896" cy="9941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Lets do the task using new words. Fill in the missing words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496944" cy="4933528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Wars, pollution, global warming, poverty, famine, homeless</a:t>
            </a:r>
          </a:p>
          <a:p>
            <a:pPr>
              <a:buNone/>
            </a:pPr>
            <a:r>
              <a:rPr lang="ru-RU" dirty="0" smtClean="0"/>
              <a:t>1. </a:t>
            </a:r>
            <a:r>
              <a:rPr lang="en-US" dirty="0" smtClean="0"/>
              <a:t>Water ____ leads to fish species dying.</a:t>
            </a:r>
          </a:p>
          <a:p>
            <a:pPr>
              <a:buNone/>
            </a:pPr>
            <a:r>
              <a:rPr lang="en-US" dirty="0" smtClean="0"/>
              <a:t>2. ____ people have no place to live.</a:t>
            </a:r>
          </a:p>
          <a:p>
            <a:pPr>
              <a:buNone/>
            </a:pPr>
            <a:r>
              <a:rPr lang="en-US" dirty="0" smtClean="0"/>
              <a:t>3. _____ is dangerous for </a:t>
            </a:r>
            <a:r>
              <a:rPr lang="en-US" dirty="0" smtClean="0"/>
              <a:t>The Great Barrier Reef 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r>
              <a:rPr lang="en-US" dirty="0" smtClean="0"/>
              <a:t>4.A lot of people in Africa die because of the ____</a:t>
            </a:r>
          </a:p>
          <a:p>
            <a:pPr marL="514350" indent="-514350">
              <a:buNone/>
            </a:pPr>
            <a:r>
              <a:rPr lang="en-US" dirty="0" smtClean="0"/>
              <a:t>5. I think all the conflicts may be solved without ___</a:t>
            </a:r>
          </a:p>
          <a:p>
            <a:pPr marL="514350" indent="-514350">
              <a:buNone/>
            </a:pPr>
            <a:r>
              <a:rPr lang="en-US" dirty="0" smtClean="0"/>
              <a:t>6. Many people in the world live on less than 1% a day. They live in a total ____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/>
          <a:lstStyle/>
          <a:p>
            <a:r>
              <a:rPr lang="ru-RU" dirty="0" smtClean="0"/>
              <a:t>Список ресурсов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edition.cnn.com/2018/04/18/world/great-barrier-reef-coral-dying-climate-change/index.html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https://www.nationalgeographic.org/encyclopedia/pollution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www.conserve-energy-future.com/15-current-environmental-problems.php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5"/>
              </a:rPr>
              <a:t>https://www.nsktv.ru/news/obshchestvo/zhiltsy_kamenki_pozhalovalis_na_zastroyshchika_on_razvoroshil_khranilishche_opasnykh_otkhodov__150620190945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http://www.nsk49.ru/index.php?id=9&amp;tx_ttnews%5Btt_news%5D=16614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Pollution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784976" cy="12241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Pollution is a global problem</a:t>
            </a:r>
            <a:r>
              <a:rPr lang="en-US" dirty="0" smtClean="0"/>
              <a:t>.</a:t>
            </a:r>
            <a:r>
              <a:rPr lang="en-US" dirty="0" smtClean="0"/>
              <a:t>  </a:t>
            </a:r>
            <a:r>
              <a:rPr lang="en-US" dirty="0" smtClean="0"/>
              <a:t>Plastic in the oceans forms the Great </a:t>
            </a:r>
            <a:r>
              <a:rPr lang="en-US" dirty="0" smtClean="0"/>
              <a:t>Pacific Garbage Patch.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4034" name="Picture 2" descr="https://pbs.twimg.com/media/D4iV2cOW4AAkH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3"/>
            <a:ext cx="8064896" cy="5180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Animals species are dyeing  </a:t>
            </a:r>
            <a:endParaRPr lang="ru-RU" dirty="0"/>
          </a:p>
        </p:txBody>
      </p:sp>
      <p:pic>
        <p:nvPicPr>
          <p:cNvPr id="40962" name="Picture 2" descr="https://pbs.twimg.com/media/DoArmlVWkAEQV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052736"/>
            <a:ext cx="8555511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06613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Global warming </a:t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39940" name="Picture 4" descr="https://img.freepik.com/free-vector/global-warming-with-earth-on-fire_1308-34821.jpg?size=626&amp;ext=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8"/>
            <a:ext cx="5962650" cy="4676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424936" cy="100811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Great Barrier </a:t>
            </a:r>
            <a:r>
              <a:rPr lang="en-US" dirty="0" smtClean="0"/>
              <a:t>Reef in Australia is in danger because of the global warming.</a:t>
            </a:r>
            <a:endParaRPr lang="ru-RU" dirty="0"/>
          </a:p>
        </p:txBody>
      </p:sp>
      <p:pic>
        <p:nvPicPr>
          <p:cNvPr id="38914" name="Picture 2" descr="https://olhardigital.com.br/uploads/acervo_imagens/2020/11/20201119125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1376"/>
            <a:ext cx="9083557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172819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Great Barrier Reef is considered to be one </a:t>
            </a:r>
            <a:r>
              <a:rPr lang="en-US" dirty="0" smtClean="0"/>
              <a:t>of the </a:t>
            </a:r>
            <a:r>
              <a:rPr lang="en-US" dirty="0" smtClean="0"/>
              <a:t>seven natural wonders of the world and is the largest living structure on the planet. It's even visible from space.</a:t>
            </a:r>
            <a:endParaRPr lang="ru-RU" dirty="0"/>
          </a:p>
        </p:txBody>
      </p:sp>
      <p:pic>
        <p:nvPicPr>
          <p:cNvPr id="43010" name="Picture 2" descr="https://im0-tub-ru.yandex.net/i?id=3fa49202d2fb694b23a98f1f805756d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5965" y="1484784"/>
            <a:ext cx="7258523" cy="5088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reef </a:t>
            </a:r>
            <a:r>
              <a:rPr lang="en-US" dirty="0" smtClean="0"/>
              <a:t>coral bleaching </a:t>
            </a:r>
            <a:r>
              <a:rPr lang="en-US" dirty="0" smtClean="0"/>
              <a:t>leads to their deaths. A lot of fish and other marine animals loose their habitat. </a:t>
            </a:r>
            <a:endParaRPr lang="ru-RU" dirty="0"/>
          </a:p>
        </p:txBody>
      </p:sp>
      <p:pic>
        <p:nvPicPr>
          <p:cNvPr id="41986" name="Picture 2" descr="https://api.time.com/wp-content/uploads/2016/04/great-barrier-reef-under-attack-by-climate-ch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352927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s://i.ytimg.com/vi/l7YRV76F7HM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366</Words>
  <Application>Microsoft Office PowerPoint</Application>
  <PresentationFormat>Экран (4:3)</PresentationFormat>
  <Paragraphs>46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Global issues</vt:lpstr>
      <vt:lpstr>What global problems do we have today?</vt:lpstr>
      <vt:lpstr>Pollution</vt:lpstr>
      <vt:lpstr>Animals species are dyeing  </vt:lpstr>
      <vt:lpstr>Global warming  </vt:lpstr>
      <vt:lpstr>Слайд 6</vt:lpstr>
      <vt:lpstr>Слайд 7</vt:lpstr>
      <vt:lpstr>Слайд 8</vt:lpstr>
      <vt:lpstr>Слайд 9</vt:lpstr>
      <vt:lpstr>Endangered species</vt:lpstr>
      <vt:lpstr>Слайд 11</vt:lpstr>
      <vt:lpstr>Extinct species  Oryx </vt:lpstr>
      <vt:lpstr>The black soft-shell turtle</vt:lpstr>
      <vt:lpstr>Sei whale </vt:lpstr>
      <vt:lpstr>Bay cat </vt:lpstr>
      <vt:lpstr>Siberian tiger </vt:lpstr>
      <vt:lpstr>Слайд 17</vt:lpstr>
      <vt:lpstr>Environmental problems of Kamenka</vt:lpstr>
      <vt:lpstr>Pollution</vt:lpstr>
      <vt:lpstr>Слайд 20</vt:lpstr>
      <vt:lpstr>In summer a lot of people leave rubbish near the lake.</vt:lpstr>
      <vt:lpstr>Слайд 22</vt:lpstr>
      <vt:lpstr>We should safe our lake</vt:lpstr>
      <vt:lpstr>Lets do the task using new words. Fill in the missing words</vt:lpstr>
      <vt:lpstr>Список ресурсов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issues</dc:title>
  <dc:creator>Дашуля</dc:creator>
  <cp:lastModifiedBy>Дашуля</cp:lastModifiedBy>
  <cp:revision>1</cp:revision>
  <dcterms:created xsi:type="dcterms:W3CDTF">2021-03-10T02:54:47Z</dcterms:created>
  <dcterms:modified xsi:type="dcterms:W3CDTF">2021-03-10T05:11:37Z</dcterms:modified>
</cp:coreProperties>
</file>